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slides/slide20.xml" ContentType="application/vnd.openxmlformats-officedocument.presentationml.slide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18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3.xml" ContentType="application/vnd.openxmlformats-officedocument.presentationml.slide+xml"/>
  <Override PartName="/ppt/slides/slide19.xml" ContentType="application/vnd.openxmlformats-officedocument.presentationml.slide+xml"/>
  <Override PartName="/ppt/slides/slide17.xml" ContentType="application/vnd.openxmlformats-officedocument.presentationml.slide+xml"/>
  <Override PartName="/ppt/slides/slide1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4.xml" ContentType="application/vnd.openxmlformats-officedocument.presentationml.slide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6.xml" ContentType="application/vnd.openxmlformats-officedocument.presentationml.slideLayout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slideLayouts/slideLayout45.xml" ContentType="application/vnd.openxmlformats-officedocument.presentationml.slideLayou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54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7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59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  <p:sldMasterId id="2147483723" r:id="rId2"/>
    <p:sldMasterId id="2147483740" r:id="rId3"/>
    <p:sldMasterId id="2147483757" r:id="rId4"/>
  </p:sldMasterIdLst>
  <p:notesMasterIdLst>
    <p:notesMasterId r:id="rId25"/>
  </p:notesMasterIdLst>
  <p:sldIdLst>
    <p:sldId id="347" r:id="rId5"/>
    <p:sldId id="348" r:id="rId6"/>
    <p:sldId id="269" r:id="rId7"/>
    <p:sldId id="271" r:id="rId8"/>
    <p:sldId id="338" r:id="rId9"/>
    <p:sldId id="340" r:id="rId10"/>
    <p:sldId id="349" r:id="rId11"/>
    <p:sldId id="350" r:id="rId12"/>
    <p:sldId id="351" r:id="rId13"/>
    <p:sldId id="352" r:id="rId14"/>
    <p:sldId id="364" r:id="rId15"/>
    <p:sldId id="353" r:id="rId16"/>
    <p:sldId id="354" r:id="rId17"/>
    <p:sldId id="357" r:id="rId18"/>
    <p:sldId id="358" r:id="rId19"/>
    <p:sldId id="356" r:id="rId20"/>
    <p:sldId id="359" r:id="rId21"/>
    <p:sldId id="360" r:id="rId22"/>
    <p:sldId id="362" r:id="rId23"/>
    <p:sldId id="323" r:id="rId24"/>
  </p:sldIdLst>
  <p:sldSz cx="18288000" cy="10282238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Roboto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39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B5B818-5B4B-48B1-9B93-774CE235BC5F}">
  <a:tblStyle styleId="{ACB5B818-5B4B-48B1-9B93-774CE235BC5F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534" y="78"/>
      </p:cViewPr>
      <p:guideLst>
        <p:guide orient="horz" pos="3239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39" Type="http://schemas.openxmlformats.org/officeDocument/2006/relationships/customXml" Target="../customXml/item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customXml" Target="../customXml/item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40" Type="http://schemas.openxmlformats.org/officeDocument/2006/relationships/customXml" Target="../customXml/item3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9759423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195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389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2582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6777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0972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166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359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554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13086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This is a step-wise graphical info type slide.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69868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83987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938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Like mentioned – best for flowcharts, block diagram, and images in the split-view of course!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29867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Like mentioned – best for flowcharts, block diagram, and images in the split-view of course!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423807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Like mentioned – best for flowcharts, block diagram, and images in the split-view of course!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328245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Like mentioned – best for flowcharts, block diagram, and images in the split-view of course!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94980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Like mentioned – best for flowcharts, block diagram, and images in the split-view of course!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182424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Like mentioned – best for flowcharts, block diagram, and images in the split-view of course!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839795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2745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37475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1537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53547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753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2461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8411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8939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05806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241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333333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781050" y="3636865"/>
            <a:ext cx="16444200" cy="186633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596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596"/>
            </a:lvl2pPr>
            <a:lvl3pPr lvl="2" rtl="0">
              <a:spcBef>
                <a:spcPts val="0"/>
              </a:spcBef>
              <a:buSzPct val="100000"/>
              <a:defRPr sz="9596"/>
            </a:lvl3pPr>
            <a:lvl4pPr lvl="3" rtl="0">
              <a:spcBef>
                <a:spcPts val="0"/>
              </a:spcBef>
              <a:buSzPct val="100000"/>
              <a:defRPr sz="9596"/>
            </a:lvl4pPr>
            <a:lvl5pPr lvl="4" rtl="0">
              <a:spcBef>
                <a:spcPts val="0"/>
              </a:spcBef>
              <a:buSzPct val="100000"/>
              <a:defRPr sz="9596"/>
            </a:lvl5pPr>
            <a:lvl6pPr lvl="5" rtl="0">
              <a:spcBef>
                <a:spcPts val="0"/>
              </a:spcBef>
              <a:buSzPct val="100000"/>
              <a:defRPr sz="9596"/>
            </a:lvl6pPr>
            <a:lvl7pPr lvl="6" rtl="0">
              <a:spcBef>
                <a:spcPts val="0"/>
              </a:spcBef>
              <a:buSzPct val="100000"/>
              <a:defRPr sz="9596"/>
            </a:lvl7pPr>
            <a:lvl8pPr lvl="7" rtl="0">
              <a:spcBef>
                <a:spcPts val="0"/>
              </a:spcBef>
              <a:buSzPct val="100000"/>
              <a:defRPr sz="9596"/>
            </a:lvl8pPr>
            <a:lvl9pPr lvl="8" rtl="0">
              <a:spcBef>
                <a:spcPts val="0"/>
              </a:spcBef>
              <a:buSzPct val="100000"/>
              <a:defRPr sz="9596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39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urse Title and Author Name">
    <p:bg>
      <p:bgPr>
        <a:solidFill>
          <a:srgbClr val="F3702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ctrTitle"/>
          </p:nvPr>
        </p:nvSpPr>
        <p:spPr>
          <a:xfrm>
            <a:off x="781050" y="3636865"/>
            <a:ext cx="16444200" cy="186633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596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596"/>
            </a:lvl2pPr>
            <a:lvl3pPr lvl="2" rtl="0">
              <a:spcBef>
                <a:spcPts val="0"/>
              </a:spcBef>
              <a:buSzPct val="100000"/>
              <a:defRPr sz="9596"/>
            </a:lvl3pPr>
            <a:lvl4pPr lvl="3" rtl="0">
              <a:spcBef>
                <a:spcPts val="0"/>
              </a:spcBef>
              <a:buSzPct val="100000"/>
              <a:defRPr sz="9596"/>
            </a:lvl4pPr>
            <a:lvl5pPr lvl="4" rtl="0">
              <a:spcBef>
                <a:spcPts val="0"/>
              </a:spcBef>
              <a:buSzPct val="100000"/>
              <a:defRPr sz="9596"/>
            </a:lvl5pPr>
            <a:lvl6pPr lvl="5" rtl="0">
              <a:spcBef>
                <a:spcPts val="0"/>
              </a:spcBef>
              <a:buSzPct val="100000"/>
              <a:defRPr sz="9596"/>
            </a:lvl6pPr>
            <a:lvl7pPr lvl="6" rtl="0">
              <a:spcBef>
                <a:spcPts val="0"/>
              </a:spcBef>
              <a:buSzPct val="100000"/>
              <a:defRPr sz="9596"/>
            </a:lvl7pPr>
            <a:lvl8pPr lvl="7" rtl="0">
              <a:spcBef>
                <a:spcPts val="0"/>
              </a:spcBef>
              <a:buSzPct val="100000"/>
              <a:defRPr sz="9596"/>
            </a:lvl8pPr>
            <a:lvl9pPr lvl="8" rtl="0">
              <a:spcBef>
                <a:spcPts val="0"/>
              </a:spcBef>
              <a:buSzPct val="100000"/>
              <a:defRPr sz="9596"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398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0334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F3702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ctrTitle"/>
          </p:nvPr>
        </p:nvSpPr>
        <p:spPr>
          <a:xfrm>
            <a:off x="781050" y="3636865"/>
            <a:ext cx="16444200" cy="186633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596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596"/>
            </a:lvl2pPr>
            <a:lvl3pPr lvl="2" rtl="0">
              <a:spcBef>
                <a:spcPts val="0"/>
              </a:spcBef>
              <a:buSzPct val="100000"/>
              <a:defRPr sz="9596"/>
            </a:lvl3pPr>
            <a:lvl4pPr lvl="3" rtl="0">
              <a:spcBef>
                <a:spcPts val="0"/>
              </a:spcBef>
              <a:buSzPct val="100000"/>
              <a:defRPr sz="9596"/>
            </a:lvl4pPr>
            <a:lvl5pPr lvl="4" rtl="0">
              <a:spcBef>
                <a:spcPts val="0"/>
              </a:spcBef>
              <a:buSzPct val="100000"/>
              <a:defRPr sz="9596"/>
            </a:lvl5pPr>
            <a:lvl6pPr lvl="5" rtl="0">
              <a:spcBef>
                <a:spcPts val="0"/>
              </a:spcBef>
              <a:buSzPct val="100000"/>
              <a:defRPr sz="9596"/>
            </a:lvl6pPr>
            <a:lvl7pPr lvl="6" rtl="0">
              <a:spcBef>
                <a:spcPts val="0"/>
              </a:spcBef>
              <a:buSzPct val="100000"/>
              <a:defRPr sz="9596"/>
            </a:lvl7pPr>
            <a:lvl8pPr lvl="7" rtl="0">
              <a:spcBef>
                <a:spcPts val="0"/>
              </a:spcBef>
              <a:buSzPct val="100000"/>
              <a:defRPr sz="9596"/>
            </a:lvl8pPr>
            <a:lvl9pPr lvl="8" rtl="0">
              <a:spcBef>
                <a:spcPts val="0"/>
              </a:spcBef>
              <a:buSzPct val="100000"/>
              <a:defRPr sz="9596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398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083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 rot="10800000" flipH="1">
            <a:off x="0" y="3370439"/>
            <a:ext cx="18288000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6" name="Shape 106"/>
          <p:cNvSpPr/>
          <p:nvPr/>
        </p:nvSpPr>
        <p:spPr>
          <a:xfrm>
            <a:off x="0" y="3370439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943800" y="1476766"/>
            <a:ext cx="16444200" cy="153468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7999800" cy="541788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9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5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1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9388500" y="3836374"/>
            <a:ext cx="7999800" cy="541788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9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5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1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0851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 rot="10800000" flipH="1">
            <a:off x="0" y="1312192"/>
            <a:ext cx="18288000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2" name="Shape 112"/>
          <p:cNvSpPr/>
          <p:nvPr/>
        </p:nvSpPr>
        <p:spPr>
          <a:xfrm>
            <a:off x="0" y="1312093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196500" y="32685"/>
            <a:ext cx="17653200" cy="120484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3998"/>
            </a:lvl1pPr>
            <a:lvl2pPr lvl="1" rtl="0">
              <a:spcBef>
                <a:spcPts val="0"/>
              </a:spcBef>
              <a:buSzPct val="100000"/>
              <a:defRPr sz="3598"/>
            </a:lvl2pPr>
            <a:lvl3pPr lvl="2" rtl="0">
              <a:spcBef>
                <a:spcPts val="0"/>
              </a:spcBef>
              <a:buSzPct val="100000"/>
              <a:defRPr sz="3598"/>
            </a:lvl3pPr>
            <a:lvl4pPr lvl="3" rtl="0">
              <a:spcBef>
                <a:spcPts val="0"/>
              </a:spcBef>
              <a:buSzPct val="100000"/>
              <a:defRPr sz="3598"/>
            </a:lvl4pPr>
            <a:lvl5pPr lvl="4" rtl="0">
              <a:spcBef>
                <a:spcPts val="0"/>
              </a:spcBef>
              <a:buSzPct val="100000"/>
              <a:defRPr sz="3598"/>
            </a:lvl5pPr>
            <a:lvl6pPr lvl="5" rtl="0">
              <a:spcBef>
                <a:spcPts val="0"/>
              </a:spcBef>
              <a:buSzPct val="100000"/>
              <a:defRPr sz="3598"/>
            </a:lvl6pPr>
            <a:lvl7pPr lvl="6" rtl="0">
              <a:spcBef>
                <a:spcPts val="0"/>
              </a:spcBef>
              <a:buSzPct val="100000"/>
              <a:defRPr sz="3598"/>
            </a:lvl7pPr>
            <a:lvl8pPr lvl="7" rtl="0">
              <a:spcBef>
                <a:spcPts val="0"/>
              </a:spcBef>
              <a:buSzPct val="100000"/>
              <a:defRPr sz="3598"/>
            </a:lvl8pPr>
            <a:lvl9pPr lvl="8" rtl="0">
              <a:spcBef>
                <a:spcPts val="0"/>
              </a:spcBef>
              <a:buSzPct val="100000"/>
              <a:defRPr sz="3598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74590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/>
        </p:nvSpPr>
        <p:spPr>
          <a:xfrm rot="10800000" flipH="1">
            <a:off x="6553200" y="50"/>
            <a:ext cx="11734800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6" name="Shape 116"/>
          <p:cNvSpPr/>
          <p:nvPr/>
        </p:nvSpPr>
        <p:spPr>
          <a:xfrm rot="-5400000">
            <a:off x="1520681" y="5032519"/>
            <a:ext cx="10282238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452154" y="715269"/>
            <a:ext cx="5616000" cy="1905917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798"/>
            </a:lvl1pPr>
            <a:lvl2pPr lvl="1" rtl="0">
              <a:spcBef>
                <a:spcPts val="0"/>
              </a:spcBef>
              <a:buSzPct val="100000"/>
              <a:defRPr sz="4798"/>
            </a:lvl2pPr>
            <a:lvl3pPr lvl="2" rtl="0">
              <a:spcBef>
                <a:spcPts val="0"/>
              </a:spcBef>
              <a:buSzPct val="100000"/>
              <a:defRPr sz="4798"/>
            </a:lvl3pPr>
            <a:lvl4pPr lvl="3" rtl="0">
              <a:spcBef>
                <a:spcPts val="0"/>
              </a:spcBef>
              <a:buSzPct val="100000"/>
              <a:defRPr sz="4798"/>
            </a:lvl4pPr>
            <a:lvl5pPr lvl="4" rtl="0">
              <a:spcBef>
                <a:spcPts val="0"/>
              </a:spcBef>
              <a:buSzPct val="100000"/>
              <a:defRPr sz="4798"/>
            </a:lvl5pPr>
            <a:lvl6pPr lvl="5" rtl="0">
              <a:spcBef>
                <a:spcPts val="0"/>
              </a:spcBef>
              <a:buSzPct val="100000"/>
              <a:defRPr sz="4798"/>
            </a:lvl6pPr>
            <a:lvl7pPr lvl="6" rtl="0">
              <a:spcBef>
                <a:spcPts val="0"/>
              </a:spcBef>
              <a:buSzPct val="100000"/>
              <a:defRPr sz="4798"/>
            </a:lvl7pPr>
            <a:lvl8pPr lvl="7" rtl="0">
              <a:spcBef>
                <a:spcPts val="0"/>
              </a:spcBef>
              <a:buSzPct val="100000"/>
              <a:defRPr sz="4798"/>
            </a:lvl8pPr>
            <a:lvl9pPr lvl="8" rtl="0">
              <a:spcBef>
                <a:spcPts val="0"/>
              </a:spcBef>
              <a:buSzPct val="100000"/>
              <a:defRPr sz="4798"/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452150" y="2930243"/>
            <a:ext cx="5616000" cy="6324071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lt1"/>
              </a:buClr>
              <a:buFont typeface="Calibri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31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Font typeface="Calibri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60601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/>
        </p:nvSpPr>
        <p:spPr>
          <a:xfrm rot="10800000" flipH="1">
            <a:off x="0" y="0"/>
            <a:ext cx="18288000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35" name="Shape 135"/>
          <p:cNvSpPr/>
          <p:nvPr/>
        </p:nvSpPr>
        <p:spPr>
          <a:xfrm rot="10800000" flipH="1">
            <a:off x="0" y="9241170"/>
            <a:ext cx="18288000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114300" y="9389302"/>
            <a:ext cx="16764000" cy="892986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88202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24092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9191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rot="10800000" flipH="1">
            <a:off x="0" y="1312192"/>
            <a:ext cx="18288000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32"/>
          </a:p>
        </p:txBody>
      </p:sp>
      <p:sp>
        <p:nvSpPr>
          <p:cNvPr id="34" name="Shape 34"/>
          <p:cNvSpPr/>
          <p:nvPr/>
        </p:nvSpPr>
        <p:spPr>
          <a:xfrm>
            <a:off x="0" y="1312092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32"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196500" y="32685"/>
            <a:ext cx="17653200" cy="120484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3999"/>
            </a:lvl1pPr>
            <a:lvl2pPr lvl="1" rtl="0">
              <a:spcBef>
                <a:spcPts val="0"/>
              </a:spcBef>
              <a:buSzPct val="100000"/>
              <a:defRPr sz="3598"/>
            </a:lvl2pPr>
            <a:lvl3pPr lvl="2" rtl="0">
              <a:spcBef>
                <a:spcPts val="0"/>
              </a:spcBef>
              <a:buSzPct val="100000"/>
              <a:defRPr sz="3598"/>
            </a:lvl3pPr>
            <a:lvl4pPr lvl="3" rtl="0">
              <a:spcBef>
                <a:spcPts val="0"/>
              </a:spcBef>
              <a:buSzPct val="100000"/>
              <a:defRPr sz="3598"/>
            </a:lvl4pPr>
            <a:lvl5pPr lvl="4" rtl="0">
              <a:spcBef>
                <a:spcPts val="0"/>
              </a:spcBef>
              <a:buSzPct val="100000"/>
              <a:defRPr sz="3598"/>
            </a:lvl5pPr>
            <a:lvl6pPr lvl="5" rtl="0">
              <a:spcBef>
                <a:spcPts val="0"/>
              </a:spcBef>
              <a:buSzPct val="100000"/>
              <a:defRPr sz="3598"/>
            </a:lvl6pPr>
            <a:lvl7pPr lvl="6" rtl="0">
              <a:spcBef>
                <a:spcPts val="0"/>
              </a:spcBef>
              <a:buSzPct val="100000"/>
              <a:defRPr sz="3598"/>
            </a:lvl7pPr>
            <a:lvl8pPr lvl="7" rtl="0">
              <a:spcBef>
                <a:spcPts val="0"/>
              </a:spcBef>
              <a:buSzPct val="100000"/>
              <a:defRPr sz="3598"/>
            </a:lvl8pPr>
            <a:lvl9pPr lvl="8" rtl="0">
              <a:spcBef>
                <a:spcPts val="0"/>
              </a:spcBef>
              <a:buSzPct val="100000"/>
              <a:defRPr sz="3598"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88395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69513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4989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253512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69830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80084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tandalone Introduction or Summary">
    <p:bg>
      <p:bgPr>
        <a:solidFill>
          <a:srgbClr val="F3702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921900" y="4128788"/>
            <a:ext cx="16444200" cy="202466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8396"/>
            </a:lvl1pPr>
            <a:lvl2pPr lvl="1" rtl="0">
              <a:spcBef>
                <a:spcPts val="0"/>
              </a:spcBef>
              <a:buSzPct val="100000"/>
              <a:defRPr sz="8396"/>
            </a:lvl2pPr>
            <a:lvl3pPr lvl="2" rtl="0">
              <a:spcBef>
                <a:spcPts val="0"/>
              </a:spcBef>
              <a:buSzPct val="100000"/>
              <a:defRPr sz="8396"/>
            </a:lvl3pPr>
            <a:lvl4pPr lvl="3" rtl="0">
              <a:spcBef>
                <a:spcPts val="0"/>
              </a:spcBef>
              <a:buSzPct val="100000"/>
              <a:defRPr sz="8396"/>
            </a:lvl4pPr>
            <a:lvl5pPr lvl="4" rtl="0">
              <a:spcBef>
                <a:spcPts val="0"/>
              </a:spcBef>
              <a:buSzPct val="100000"/>
              <a:defRPr sz="8396"/>
            </a:lvl5pPr>
            <a:lvl6pPr lvl="5" rtl="0">
              <a:spcBef>
                <a:spcPts val="0"/>
              </a:spcBef>
              <a:buSzPct val="100000"/>
              <a:defRPr sz="8396"/>
            </a:lvl6pPr>
            <a:lvl7pPr lvl="6" rtl="0">
              <a:spcBef>
                <a:spcPts val="0"/>
              </a:spcBef>
              <a:buSzPct val="100000"/>
              <a:defRPr sz="8396"/>
            </a:lvl7pPr>
            <a:lvl8pPr lvl="7" rtl="0">
              <a:spcBef>
                <a:spcPts val="0"/>
              </a:spcBef>
              <a:buSzPct val="100000"/>
              <a:defRPr sz="8396"/>
            </a:lvl8pPr>
            <a:lvl9pPr lvl="8" rtl="0">
              <a:spcBef>
                <a:spcPts val="0"/>
              </a:spcBef>
              <a:buSzPct val="100000"/>
              <a:defRPr sz="8396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2642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urse Title and Author Name">
    <p:bg>
      <p:bgPr>
        <a:solidFill>
          <a:srgbClr val="F3702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ctrTitle"/>
          </p:nvPr>
        </p:nvSpPr>
        <p:spPr>
          <a:xfrm>
            <a:off x="781050" y="3636865"/>
            <a:ext cx="16444200" cy="186633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596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596"/>
            </a:lvl2pPr>
            <a:lvl3pPr lvl="2" rtl="0">
              <a:spcBef>
                <a:spcPts val="0"/>
              </a:spcBef>
              <a:buSzPct val="100000"/>
              <a:defRPr sz="9596"/>
            </a:lvl3pPr>
            <a:lvl4pPr lvl="3" rtl="0">
              <a:spcBef>
                <a:spcPts val="0"/>
              </a:spcBef>
              <a:buSzPct val="100000"/>
              <a:defRPr sz="9596"/>
            </a:lvl4pPr>
            <a:lvl5pPr lvl="4" rtl="0">
              <a:spcBef>
                <a:spcPts val="0"/>
              </a:spcBef>
              <a:buSzPct val="100000"/>
              <a:defRPr sz="9596"/>
            </a:lvl5pPr>
            <a:lvl6pPr lvl="5" rtl="0">
              <a:spcBef>
                <a:spcPts val="0"/>
              </a:spcBef>
              <a:buSzPct val="100000"/>
              <a:defRPr sz="9596"/>
            </a:lvl6pPr>
            <a:lvl7pPr lvl="6" rtl="0">
              <a:spcBef>
                <a:spcPts val="0"/>
              </a:spcBef>
              <a:buSzPct val="100000"/>
              <a:defRPr sz="9596"/>
            </a:lvl7pPr>
            <a:lvl8pPr lvl="7" rtl="0">
              <a:spcBef>
                <a:spcPts val="0"/>
              </a:spcBef>
              <a:buSzPct val="100000"/>
              <a:defRPr sz="9596"/>
            </a:lvl8pPr>
            <a:lvl9pPr lvl="8" rtl="0">
              <a:spcBef>
                <a:spcPts val="0"/>
              </a:spcBef>
              <a:buSzPct val="100000"/>
              <a:defRPr sz="9596"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398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472649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F3702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ctrTitle"/>
          </p:nvPr>
        </p:nvSpPr>
        <p:spPr>
          <a:xfrm>
            <a:off x="781050" y="3636865"/>
            <a:ext cx="16444200" cy="186633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596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596"/>
            </a:lvl2pPr>
            <a:lvl3pPr lvl="2" rtl="0">
              <a:spcBef>
                <a:spcPts val="0"/>
              </a:spcBef>
              <a:buSzPct val="100000"/>
              <a:defRPr sz="9596"/>
            </a:lvl3pPr>
            <a:lvl4pPr lvl="3" rtl="0">
              <a:spcBef>
                <a:spcPts val="0"/>
              </a:spcBef>
              <a:buSzPct val="100000"/>
              <a:defRPr sz="9596"/>
            </a:lvl4pPr>
            <a:lvl5pPr lvl="4" rtl="0">
              <a:spcBef>
                <a:spcPts val="0"/>
              </a:spcBef>
              <a:buSzPct val="100000"/>
              <a:defRPr sz="9596"/>
            </a:lvl5pPr>
            <a:lvl6pPr lvl="5" rtl="0">
              <a:spcBef>
                <a:spcPts val="0"/>
              </a:spcBef>
              <a:buSzPct val="100000"/>
              <a:defRPr sz="9596"/>
            </a:lvl6pPr>
            <a:lvl7pPr lvl="6" rtl="0">
              <a:spcBef>
                <a:spcPts val="0"/>
              </a:spcBef>
              <a:buSzPct val="100000"/>
              <a:defRPr sz="9596"/>
            </a:lvl7pPr>
            <a:lvl8pPr lvl="7" rtl="0">
              <a:spcBef>
                <a:spcPts val="0"/>
              </a:spcBef>
              <a:buSzPct val="100000"/>
              <a:defRPr sz="9596"/>
            </a:lvl8pPr>
            <a:lvl9pPr lvl="8" rtl="0">
              <a:spcBef>
                <a:spcPts val="0"/>
              </a:spcBef>
              <a:buSzPct val="100000"/>
              <a:defRPr sz="9596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398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5925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/>
        </p:nvSpPr>
        <p:spPr>
          <a:xfrm rot="10800000" flipH="1">
            <a:off x="0" y="3370439"/>
            <a:ext cx="18288000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1" name="Shape 101"/>
          <p:cNvSpPr/>
          <p:nvPr/>
        </p:nvSpPr>
        <p:spPr>
          <a:xfrm>
            <a:off x="0" y="3370439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943800" y="1476766"/>
            <a:ext cx="16444200" cy="153468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943800" y="3836373"/>
            <a:ext cx="16444200" cy="5417891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9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5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1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53055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 rot="10800000" flipH="1">
            <a:off x="0" y="0"/>
            <a:ext cx="18288000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32"/>
          </a:p>
        </p:txBody>
      </p:sp>
      <p:sp>
        <p:nvSpPr>
          <p:cNvPr id="62" name="Shape 62"/>
          <p:cNvSpPr/>
          <p:nvPr/>
        </p:nvSpPr>
        <p:spPr>
          <a:xfrm rot="10800000" flipH="1">
            <a:off x="0" y="9241170"/>
            <a:ext cx="18288000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32"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14300" y="9389301"/>
            <a:ext cx="16764000" cy="892986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 rot="10800000" flipH="1">
            <a:off x="0" y="3370439"/>
            <a:ext cx="18288000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6" name="Shape 106"/>
          <p:cNvSpPr/>
          <p:nvPr/>
        </p:nvSpPr>
        <p:spPr>
          <a:xfrm>
            <a:off x="0" y="3370439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943800" y="1476766"/>
            <a:ext cx="16444200" cy="153468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7999800" cy="541788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9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5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1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9388500" y="3836374"/>
            <a:ext cx="7999800" cy="541788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9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5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1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63355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 rot="10800000" flipH="1">
            <a:off x="0" y="1312192"/>
            <a:ext cx="18288000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2" name="Shape 112"/>
          <p:cNvSpPr/>
          <p:nvPr/>
        </p:nvSpPr>
        <p:spPr>
          <a:xfrm>
            <a:off x="0" y="1312093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196500" y="32685"/>
            <a:ext cx="17653200" cy="120484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3998"/>
            </a:lvl1pPr>
            <a:lvl2pPr lvl="1" rtl="0">
              <a:spcBef>
                <a:spcPts val="0"/>
              </a:spcBef>
              <a:buSzPct val="100000"/>
              <a:defRPr sz="3598"/>
            </a:lvl2pPr>
            <a:lvl3pPr lvl="2" rtl="0">
              <a:spcBef>
                <a:spcPts val="0"/>
              </a:spcBef>
              <a:buSzPct val="100000"/>
              <a:defRPr sz="3598"/>
            </a:lvl3pPr>
            <a:lvl4pPr lvl="3" rtl="0">
              <a:spcBef>
                <a:spcPts val="0"/>
              </a:spcBef>
              <a:buSzPct val="100000"/>
              <a:defRPr sz="3598"/>
            </a:lvl4pPr>
            <a:lvl5pPr lvl="4" rtl="0">
              <a:spcBef>
                <a:spcPts val="0"/>
              </a:spcBef>
              <a:buSzPct val="100000"/>
              <a:defRPr sz="3598"/>
            </a:lvl5pPr>
            <a:lvl6pPr lvl="5" rtl="0">
              <a:spcBef>
                <a:spcPts val="0"/>
              </a:spcBef>
              <a:buSzPct val="100000"/>
              <a:defRPr sz="3598"/>
            </a:lvl6pPr>
            <a:lvl7pPr lvl="6" rtl="0">
              <a:spcBef>
                <a:spcPts val="0"/>
              </a:spcBef>
              <a:buSzPct val="100000"/>
              <a:defRPr sz="3598"/>
            </a:lvl7pPr>
            <a:lvl8pPr lvl="7" rtl="0">
              <a:spcBef>
                <a:spcPts val="0"/>
              </a:spcBef>
              <a:buSzPct val="100000"/>
              <a:defRPr sz="3598"/>
            </a:lvl8pPr>
            <a:lvl9pPr lvl="8" rtl="0">
              <a:spcBef>
                <a:spcPts val="0"/>
              </a:spcBef>
              <a:buSzPct val="100000"/>
              <a:defRPr sz="3598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50016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/>
        </p:nvSpPr>
        <p:spPr>
          <a:xfrm rot="10800000" flipH="1">
            <a:off x="6553200" y="50"/>
            <a:ext cx="11734800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6" name="Shape 116"/>
          <p:cNvSpPr/>
          <p:nvPr/>
        </p:nvSpPr>
        <p:spPr>
          <a:xfrm rot="-5400000">
            <a:off x="1520681" y="5032519"/>
            <a:ext cx="10282238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452154" y="715269"/>
            <a:ext cx="5616000" cy="1905917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798"/>
            </a:lvl1pPr>
            <a:lvl2pPr lvl="1" rtl="0">
              <a:spcBef>
                <a:spcPts val="0"/>
              </a:spcBef>
              <a:buSzPct val="100000"/>
              <a:defRPr sz="4798"/>
            </a:lvl2pPr>
            <a:lvl3pPr lvl="2" rtl="0">
              <a:spcBef>
                <a:spcPts val="0"/>
              </a:spcBef>
              <a:buSzPct val="100000"/>
              <a:defRPr sz="4798"/>
            </a:lvl3pPr>
            <a:lvl4pPr lvl="3" rtl="0">
              <a:spcBef>
                <a:spcPts val="0"/>
              </a:spcBef>
              <a:buSzPct val="100000"/>
              <a:defRPr sz="4798"/>
            </a:lvl4pPr>
            <a:lvl5pPr lvl="4" rtl="0">
              <a:spcBef>
                <a:spcPts val="0"/>
              </a:spcBef>
              <a:buSzPct val="100000"/>
              <a:defRPr sz="4798"/>
            </a:lvl5pPr>
            <a:lvl6pPr lvl="5" rtl="0">
              <a:spcBef>
                <a:spcPts val="0"/>
              </a:spcBef>
              <a:buSzPct val="100000"/>
              <a:defRPr sz="4798"/>
            </a:lvl6pPr>
            <a:lvl7pPr lvl="6" rtl="0">
              <a:spcBef>
                <a:spcPts val="0"/>
              </a:spcBef>
              <a:buSzPct val="100000"/>
              <a:defRPr sz="4798"/>
            </a:lvl7pPr>
            <a:lvl8pPr lvl="7" rtl="0">
              <a:spcBef>
                <a:spcPts val="0"/>
              </a:spcBef>
              <a:buSzPct val="100000"/>
              <a:defRPr sz="4798"/>
            </a:lvl8pPr>
            <a:lvl9pPr lvl="8" rtl="0">
              <a:spcBef>
                <a:spcPts val="0"/>
              </a:spcBef>
              <a:buSzPct val="100000"/>
              <a:defRPr sz="4798"/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452150" y="2930243"/>
            <a:ext cx="5616000" cy="6324071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lt1"/>
              </a:buClr>
              <a:buFont typeface="Calibri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31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Font typeface="Calibri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32946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980500" y="976048"/>
            <a:ext cx="16068000" cy="8177813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11995"/>
            </a:lvl1pPr>
            <a:lvl2pPr lvl="1" rtl="0">
              <a:spcBef>
                <a:spcPts val="0"/>
              </a:spcBef>
              <a:buSzPct val="100000"/>
              <a:defRPr sz="11995"/>
            </a:lvl2pPr>
            <a:lvl3pPr lvl="2" rtl="0">
              <a:spcBef>
                <a:spcPts val="0"/>
              </a:spcBef>
              <a:buSzPct val="100000"/>
              <a:defRPr sz="11995"/>
            </a:lvl3pPr>
            <a:lvl4pPr lvl="3" rtl="0">
              <a:spcBef>
                <a:spcPts val="0"/>
              </a:spcBef>
              <a:buSzPct val="100000"/>
              <a:defRPr sz="11995"/>
            </a:lvl4pPr>
            <a:lvl5pPr lvl="4" rtl="0">
              <a:spcBef>
                <a:spcPts val="0"/>
              </a:spcBef>
              <a:buSzPct val="100000"/>
              <a:defRPr sz="11995"/>
            </a:lvl5pPr>
            <a:lvl6pPr lvl="5" rtl="0">
              <a:spcBef>
                <a:spcPts val="0"/>
              </a:spcBef>
              <a:buSzPct val="100000"/>
              <a:defRPr sz="11995"/>
            </a:lvl6pPr>
            <a:lvl7pPr lvl="6" rtl="0">
              <a:spcBef>
                <a:spcPts val="0"/>
              </a:spcBef>
              <a:buSzPct val="100000"/>
              <a:defRPr sz="11995"/>
            </a:lvl7pPr>
            <a:lvl8pPr lvl="7" rtl="0">
              <a:spcBef>
                <a:spcPts val="0"/>
              </a:spcBef>
              <a:buSzPct val="100000"/>
              <a:defRPr sz="11995"/>
            </a:lvl8pPr>
            <a:lvl9pPr lvl="8" rtl="0">
              <a:spcBef>
                <a:spcPts val="0"/>
              </a:spcBef>
              <a:buSzPct val="100000"/>
              <a:defRPr sz="11995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443183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/>
        </p:nvSpPr>
        <p:spPr>
          <a:xfrm rot="10800000" flipH="1">
            <a:off x="0" y="0"/>
            <a:ext cx="18288000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35" name="Shape 135"/>
          <p:cNvSpPr/>
          <p:nvPr/>
        </p:nvSpPr>
        <p:spPr>
          <a:xfrm rot="10800000" flipH="1">
            <a:off x="0" y="9241170"/>
            <a:ext cx="18288000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114300" y="9389302"/>
            <a:ext cx="16764000" cy="892986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3016355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011799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565434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274739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13398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382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96554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232030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705326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urse Title and Author Name">
    <p:bg>
      <p:bgPr>
        <a:solidFill>
          <a:srgbClr val="F3702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ctrTitle"/>
          </p:nvPr>
        </p:nvSpPr>
        <p:spPr>
          <a:xfrm>
            <a:off x="781050" y="3636865"/>
            <a:ext cx="16444200" cy="186633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596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596"/>
            </a:lvl2pPr>
            <a:lvl3pPr lvl="2" rtl="0">
              <a:spcBef>
                <a:spcPts val="0"/>
              </a:spcBef>
              <a:buSzPct val="100000"/>
              <a:defRPr sz="9596"/>
            </a:lvl3pPr>
            <a:lvl4pPr lvl="3" rtl="0">
              <a:spcBef>
                <a:spcPts val="0"/>
              </a:spcBef>
              <a:buSzPct val="100000"/>
              <a:defRPr sz="9596"/>
            </a:lvl4pPr>
            <a:lvl5pPr lvl="4" rtl="0">
              <a:spcBef>
                <a:spcPts val="0"/>
              </a:spcBef>
              <a:buSzPct val="100000"/>
              <a:defRPr sz="9596"/>
            </a:lvl5pPr>
            <a:lvl6pPr lvl="5" rtl="0">
              <a:spcBef>
                <a:spcPts val="0"/>
              </a:spcBef>
              <a:buSzPct val="100000"/>
              <a:defRPr sz="9596"/>
            </a:lvl6pPr>
            <a:lvl7pPr lvl="6" rtl="0">
              <a:spcBef>
                <a:spcPts val="0"/>
              </a:spcBef>
              <a:buSzPct val="100000"/>
              <a:defRPr sz="9596"/>
            </a:lvl7pPr>
            <a:lvl8pPr lvl="7" rtl="0">
              <a:spcBef>
                <a:spcPts val="0"/>
              </a:spcBef>
              <a:buSzPct val="100000"/>
              <a:defRPr sz="9596"/>
            </a:lvl8pPr>
            <a:lvl9pPr lvl="8" rtl="0">
              <a:spcBef>
                <a:spcPts val="0"/>
              </a:spcBef>
              <a:buSzPct val="100000"/>
              <a:defRPr sz="9596"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398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22404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F3702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ctrTitle"/>
          </p:nvPr>
        </p:nvSpPr>
        <p:spPr>
          <a:xfrm>
            <a:off x="781050" y="3636865"/>
            <a:ext cx="16444200" cy="186633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596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596"/>
            </a:lvl2pPr>
            <a:lvl3pPr lvl="2" rtl="0">
              <a:spcBef>
                <a:spcPts val="0"/>
              </a:spcBef>
              <a:buSzPct val="100000"/>
              <a:defRPr sz="9596"/>
            </a:lvl3pPr>
            <a:lvl4pPr lvl="3" rtl="0">
              <a:spcBef>
                <a:spcPts val="0"/>
              </a:spcBef>
              <a:buSzPct val="100000"/>
              <a:defRPr sz="9596"/>
            </a:lvl4pPr>
            <a:lvl5pPr lvl="4" rtl="0">
              <a:spcBef>
                <a:spcPts val="0"/>
              </a:spcBef>
              <a:buSzPct val="100000"/>
              <a:defRPr sz="9596"/>
            </a:lvl5pPr>
            <a:lvl6pPr lvl="5" rtl="0">
              <a:spcBef>
                <a:spcPts val="0"/>
              </a:spcBef>
              <a:buSzPct val="100000"/>
              <a:defRPr sz="9596"/>
            </a:lvl6pPr>
            <a:lvl7pPr lvl="6" rtl="0">
              <a:spcBef>
                <a:spcPts val="0"/>
              </a:spcBef>
              <a:buSzPct val="100000"/>
              <a:defRPr sz="9596"/>
            </a:lvl7pPr>
            <a:lvl8pPr lvl="7" rtl="0">
              <a:spcBef>
                <a:spcPts val="0"/>
              </a:spcBef>
              <a:buSzPct val="100000"/>
              <a:defRPr sz="9596"/>
            </a:lvl8pPr>
            <a:lvl9pPr lvl="8" rtl="0">
              <a:spcBef>
                <a:spcPts val="0"/>
              </a:spcBef>
              <a:buSzPct val="100000"/>
              <a:defRPr sz="9596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398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108164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/>
        </p:nvSpPr>
        <p:spPr>
          <a:xfrm rot="10800000" flipH="1">
            <a:off x="0" y="3370439"/>
            <a:ext cx="18288000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1" name="Shape 101"/>
          <p:cNvSpPr/>
          <p:nvPr/>
        </p:nvSpPr>
        <p:spPr>
          <a:xfrm>
            <a:off x="0" y="3370439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943800" y="1476766"/>
            <a:ext cx="16444200" cy="153468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943800" y="3836373"/>
            <a:ext cx="16444200" cy="5417891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9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5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1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748703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 rot="10800000" flipH="1">
            <a:off x="0" y="3370439"/>
            <a:ext cx="18288000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6" name="Shape 106"/>
          <p:cNvSpPr/>
          <p:nvPr/>
        </p:nvSpPr>
        <p:spPr>
          <a:xfrm>
            <a:off x="0" y="3370439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943800" y="1476766"/>
            <a:ext cx="16444200" cy="153468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7999800" cy="541788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9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5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1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9388500" y="3836374"/>
            <a:ext cx="7999800" cy="541788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9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5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1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1401001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 rot="10800000" flipH="1">
            <a:off x="0" y="1312192"/>
            <a:ext cx="18288000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2" name="Shape 112"/>
          <p:cNvSpPr/>
          <p:nvPr/>
        </p:nvSpPr>
        <p:spPr>
          <a:xfrm>
            <a:off x="0" y="1312093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196500" y="32685"/>
            <a:ext cx="17653200" cy="120484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3998"/>
            </a:lvl1pPr>
            <a:lvl2pPr lvl="1" rtl="0">
              <a:spcBef>
                <a:spcPts val="0"/>
              </a:spcBef>
              <a:buSzPct val="100000"/>
              <a:defRPr sz="3598"/>
            </a:lvl2pPr>
            <a:lvl3pPr lvl="2" rtl="0">
              <a:spcBef>
                <a:spcPts val="0"/>
              </a:spcBef>
              <a:buSzPct val="100000"/>
              <a:defRPr sz="3598"/>
            </a:lvl3pPr>
            <a:lvl4pPr lvl="3" rtl="0">
              <a:spcBef>
                <a:spcPts val="0"/>
              </a:spcBef>
              <a:buSzPct val="100000"/>
              <a:defRPr sz="3598"/>
            </a:lvl4pPr>
            <a:lvl5pPr lvl="4" rtl="0">
              <a:spcBef>
                <a:spcPts val="0"/>
              </a:spcBef>
              <a:buSzPct val="100000"/>
              <a:defRPr sz="3598"/>
            </a:lvl5pPr>
            <a:lvl6pPr lvl="5" rtl="0">
              <a:spcBef>
                <a:spcPts val="0"/>
              </a:spcBef>
              <a:buSzPct val="100000"/>
              <a:defRPr sz="3598"/>
            </a:lvl6pPr>
            <a:lvl7pPr lvl="6" rtl="0">
              <a:spcBef>
                <a:spcPts val="0"/>
              </a:spcBef>
              <a:buSzPct val="100000"/>
              <a:defRPr sz="3598"/>
            </a:lvl7pPr>
            <a:lvl8pPr lvl="7" rtl="0">
              <a:spcBef>
                <a:spcPts val="0"/>
              </a:spcBef>
              <a:buSzPct val="100000"/>
              <a:defRPr sz="3598"/>
            </a:lvl8pPr>
            <a:lvl9pPr lvl="8" rtl="0">
              <a:spcBef>
                <a:spcPts val="0"/>
              </a:spcBef>
              <a:buSzPct val="100000"/>
              <a:defRPr sz="3598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607496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/>
        </p:nvSpPr>
        <p:spPr>
          <a:xfrm rot="10800000" flipH="1">
            <a:off x="6553200" y="50"/>
            <a:ext cx="11734800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6" name="Shape 116"/>
          <p:cNvSpPr/>
          <p:nvPr/>
        </p:nvSpPr>
        <p:spPr>
          <a:xfrm rot="-5400000">
            <a:off x="1520681" y="5032519"/>
            <a:ext cx="10282238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452154" y="715269"/>
            <a:ext cx="5616000" cy="1905917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798"/>
            </a:lvl1pPr>
            <a:lvl2pPr lvl="1" rtl="0">
              <a:spcBef>
                <a:spcPts val="0"/>
              </a:spcBef>
              <a:buSzPct val="100000"/>
              <a:defRPr sz="4798"/>
            </a:lvl2pPr>
            <a:lvl3pPr lvl="2" rtl="0">
              <a:spcBef>
                <a:spcPts val="0"/>
              </a:spcBef>
              <a:buSzPct val="100000"/>
              <a:defRPr sz="4798"/>
            </a:lvl3pPr>
            <a:lvl4pPr lvl="3" rtl="0">
              <a:spcBef>
                <a:spcPts val="0"/>
              </a:spcBef>
              <a:buSzPct val="100000"/>
              <a:defRPr sz="4798"/>
            </a:lvl4pPr>
            <a:lvl5pPr lvl="4" rtl="0">
              <a:spcBef>
                <a:spcPts val="0"/>
              </a:spcBef>
              <a:buSzPct val="100000"/>
              <a:defRPr sz="4798"/>
            </a:lvl5pPr>
            <a:lvl6pPr lvl="5" rtl="0">
              <a:spcBef>
                <a:spcPts val="0"/>
              </a:spcBef>
              <a:buSzPct val="100000"/>
              <a:defRPr sz="4798"/>
            </a:lvl6pPr>
            <a:lvl7pPr lvl="6" rtl="0">
              <a:spcBef>
                <a:spcPts val="0"/>
              </a:spcBef>
              <a:buSzPct val="100000"/>
              <a:defRPr sz="4798"/>
            </a:lvl7pPr>
            <a:lvl8pPr lvl="7" rtl="0">
              <a:spcBef>
                <a:spcPts val="0"/>
              </a:spcBef>
              <a:buSzPct val="100000"/>
              <a:defRPr sz="4798"/>
            </a:lvl8pPr>
            <a:lvl9pPr lvl="8" rtl="0">
              <a:spcBef>
                <a:spcPts val="0"/>
              </a:spcBef>
              <a:buSzPct val="100000"/>
              <a:defRPr sz="4798"/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452150" y="2930243"/>
            <a:ext cx="5616000" cy="6324071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lt1"/>
              </a:buClr>
              <a:buFont typeface="Calibri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31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Font typeface="Calibri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204679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980500" y="976048"/>
            <a:ext cx="16068000" cy="8177813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11995"/>
            </a:lvl1pPr>
            <a:lvl2pPr lvl="1" rtl="0">
              <a:spcBef>
                <a:spcPts val="0"/>
              </a:spcBef>
              <a:buSzPct val="100000"/>
              <a:defRPr sz="11995"/>
            </a:lvl2pPr>
            <a:lvl3pPr lvl="2" rtl="0">
              <a:spcBef>
                <a:spcPts val="0"/>
              </a:spcBef>
              <a:buSzPct val="100000"/>
              <a:defRPr sz="11995"/>
            </a:lvl3pPr>
            <a:lvl4pPr lvl="3" rtl="0">
              <a:spcBef>
                <a:spcPts val="0"/>
              </a:spcBef>
              <a:buSzPct val="100000"/>
              <a:defRPr sz="11995"/>
            </a:lvl4pPr>
            <a:lvl5pPr lvl="4" rtl="0">
              <a:spcBef>
                <a:spcPts val="0"/>
              </a:spcBef>
              <a:buSzPct val="100000"/>
              <a:defRPr sz="11995"/>
            </a:lvl5pPr>
            <a:lvl6pPr lvl="5" rtl="0">
              <a:spcBef>
                <a:spcPts val="0"/>
              </a:spcBef>
              <a:buSzPct val="100000"/>
              <a:defRPr sz="11995"/>
            </a:lvl6pPr>
            <a:lvl7pPr lvl="6" rtl="0">
              <a:spcBef>
                <a:spcPts val="0"/>
              </a:spcBef>
              <a:buSzPct val="100000"/>
              <a:defRPr sz="11995"/>
            </a:lvl7pPr>
            <a:lvl8pPr lvl="7" rtl="0">
              <a:spcBef>
                <a:spcPts val="0"/>
              </a:spcBef>
              <a:buSzPct val="100000"/>
              <a:defRPr sz="11995"/>
            </a:lvl8pPr>
            <a:lvl9pPr lvl="8" rtl="0">
              <a:spcBef>
                <a:spcPts val="0"/>
              </a:spcBef>
              <a:buSzPct val="100000"/>
              <a:defRPr sz="11995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09625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/>
        </p:nvSpPr>
        <p:spPr>
          <a:xfrm rot="10800000" flipH="1">
            <a:off x="0" y="0"/>
            <a:ext cx="18288000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35" name="Shape 135"/>
          <p:cNvSpPr/>
          <p:nvPr/>
        </p:nvSpPr>
        <p:spPr>
          <a:xfrm rot="10800000" flipH="1">
            <a:off x="0" y="9241170"/>
            <a:ext cx="18288000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114300" y="9389302"/>
            <a:ext cx="16764000" cy="892986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046436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467613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508846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495912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923740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970723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294680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547711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17785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plit Summar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 flipH="1">
            <a:off x="0" y="1"/>
            <a:ext cx="9144000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89" tIns="182789" rIns="182789" bIns="18278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00"/>
          </a:p>
        </p:txBody>
      </p:sp>
      <p:sp>
        <p:nvSpPr>
          <p:cNvPr id="48" name="Shape 48"/>
          <p:cNvSpPr/>
          <p:nvPr/>
        </p:nvSpPr>
        <p:spPr>
          <a:xfrm rot="5400000">
            <a:off x="3895231" y="5033119"/>
            <a:ext cx="10281038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89" tIns="182789" rIns="182789" bIns="18278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00"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531000" y="2465208"/>
            <a:ext cx="8090400" cy="2963228"/>
          </a:xfrm>
          <a:prstGeom prst="rect">
            <a:avLst/>
          </a:prstGeom>
        </p:spPr>
        <p:txBody>
          <a:bodyPr lIns="137092" tIns="137092" rIns="137092" bIns="137092" anchor="b" anchorCtr="0"/>
          <a:lstStyle>
            <a:lvl1pPr lvl="0" algn="ctr" rtl="0">
              <a:spcBef>
                <a:spcPts val="0"/>
              </a:spcBef>
              <a:buClr>
                <a:srgbClr val="434343"/>
              </a:buClr>
              <a:buSzPct val="100000"/>
              <a:defRPr sz="84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8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8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8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8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8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8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8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8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ubTitle" idx="1"/>
          </p:nvPr>
        </p:nvSpPr>
        <p:spPr>
          <a:xfrm>
            <a:off x="531000" y="5556360"/>
            <a:ext cx="8090400" cy="2469055"/>
          </a:xfrm>
          <a:prstGeom prst="rect">
            <a:avLst/>
          </a:prstGeom>
        </p:spPr>
        <p:txBody>
          <a:bodyPr lIns="137092" tIns="137092" rIns="137092" bIns="137092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Calibri"/>
              <a:buNone/>
              <a:defRPr sz="4200">
                <a:latin typeface="Calibri"/>
                <a:ea typeface="Calibri"/>
                <a:cs typeface="Calibri"/>
                <a:sym typeface="Calibr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42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2"/>
          </p:nvPr>
        </p:nvSpPr>
        <p:spPr>
          <a:xfrm>
            <a:off x="9879000" y="1447730"/>
            <a:ext cx="7674000" cy="7386779"/>
          </a:xfrm>
          <a:prstGeom prst="rect">
            <a:avLst/>
          </a:prstGeom>
        </p:spPr>
        <p:txBody>
          <a:bodyPr lIns="137092" tIns="137092" rIns="137092" bIns="137092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3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02660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5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4.xml"/><Relationship Id="rId17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58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43800" y="1476767"/>
            <a:ext cx="16444200" cy="15346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16444200" cy="541789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7047082" y="9386899"/>
            <a:ext cx="1097400" cy="7868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" sz="1999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1999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8" r:id="rId3"/>
    <p:sldLayoutId id="2147483660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943800" y="1476766"/>
            <a:ext cx="16444200" cy="15346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943800" y="3836373"/>
            <a:ext cx="16444200" cy="541789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7047082" y="9386898"/>
            <a:ext cx="1097400" cy="7868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" sz="1999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1999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120401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943800" y="1476766"/>
            <a:ext cx="16444200" cy="15346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943800" y="3836373"/>
            <a:ext cx="16444200" cy="541789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7047082" y="9386898"/>
            <a:ext cx="1097400" cy="7868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" sz="1999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1999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860292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943800" y="1476766"/>
            <a:ext cx="16444200" cy="15346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943800" y="3836373"/>
            <a:ext cx="16444200" cy="541789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7047082" y="9386898"/>
            <a:ext cx="1097400" cy="7868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" sz="1999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1999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3910348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91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488708" y="3636866"/>
            <a:ext cx="17374289" cy="1866336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pPr lvl="0" algn="ctr"/>
            <a:r>
              <a:rPr lang="en-IN" dirty="0"/>
              <a:t>Getting Started with PowerShell </a:t>
            </a:r>
            <a:r>
              <a:rPr lang="en-IN" dirty="0" smtClean="0"/>
              <a:t>6</a:t>
            </a:r>
            <a:endParaRPr lang="en-IN" dirty="0"/>
          </a:p>
        </p:txBody>
      </p:sp>
      <p:sp>
        <p:nvSpPr>
          <p:cNvPr id="109" name="Shape 109"/>
          <p:cNvSpPr txBox="1">
            <a:spLocks noGrp="1"/>
          </p:cNvSpPr>
          <p:nvPr>
            <p:ph type="subTitle" idx="1"/>
          </p:nvPr>
        </p:nvSpPr>
        <p:spPr>
          <a:xfrm>
            <a:off x="784922" y="5575678"/>
            <a:ext cx="16436587" cy="865399"/>
          </a:xfrm>
          <a:prstGeom prst="rect">
            <a:avLst/>
          </a:prstGeom>
        </p:spPr>
        <p:txBody>
          <a:bodyPr lIns="182765" tIns="182765" rIns="182765" bIns="182765" anchor="t" anchorCtr="0">
            <a:noAutofit/>
          </a:bodyPr>
          <a:lstStyle/>
          <a:p>
            <a:pPr algn="ctr"/>
            <a:r>
              <a:rPr lang="en" dirty="0"/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420517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xfrm>
            <a:off x="947596" y="1476766"/>
            <a:ext cx="16436587" cy="1534689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pPr algn="ctr"/>
            <a:r>
              <a:rPr lang="en-US" sz="6600" dirty="0"/>
              <a:t>Physical or Virtual Machines</a:t>
            </a:r>
            <a:endParaRPr lang="en" sz="6600" dirty="0"/>
          </a:p>
        </p:txBody>
      </p:sp>
      <p:cxnSp>
        <p:nvCxnSpPr>
          <p:cNvPr id="219" name="Shape 219"/>
          <p:cNvCxnSpPr/>
          <p:nvPr/>
        </p:nvCxnSpPr>
        <p:spPr>
          <a:xfrm>
            <a:off x="665167" y="5013578"/>
            <a:ext cx="0" cy="2076238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20" name="Shape 220"/>
          <p:cNvSpPr txBox="1"/>
          <p:nvPr/>
        </p:nvSpPr>
        <p:spPr>
          <a:xfrm>
            <a:off x="759273" y="4767164"/>
            <a:ext cx="4597271" cy="783837"/>
          </a:xfrm>
          <a:prstGeom prst="rect">
            <a:avLst/>
          </a:prstGeom>
          <a:noFill/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r>
              <a:rPr lang="en-US" sz="3800" dirty="0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rPr>
              <a:t>Network </a:t>
            </a:r>
            <a:r>
              <a:rPr lang="en-US" sz="3800" dirty="0" smtClean="0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rPr>
              <a:t>switch</a:t>
            </a:r>
            <a:endParaRPr lang="en" sz="3800" dirty="0">
              <a:solidFill>
                <a:srgbClr val="4285F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Shape 221"/>
          <p:cNvSpPr txBox="1"/>
          <p:nvPr/>
        </p:nvSpPr>
        <p:spPr>
          <a:xfrm>
            <a:off x="812391" y="5572366"/>
            <a:ext cx="4623256" cy="2231416"/>
          </a:xfrm>
          <a:prstGeom prst="rect">
            <a:avLst/>
          </a:prstGeom>
          <a:noFill/>
          <a:ln>
            <a:noFill/>
          </a:ln>
        </p:spPr>
        <p:txBody>
          <a:bodyPr lIns="182765" tIns="182765" rIns="182765" bIns="18276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3199"/>
              </a:spcAft>
            </a:pPr>
            <a:r>
              <a:rPr lang="en-US" sz="3800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Provides connectivity between lab machines while isolating them from all other </a:t>
            </a:r>
            <a:r>
              <a:rPr lang="en-US" sz="3800" dirty="0" smtClean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machines</a:t>
            </a:r>
            <a:endParaRPr lang="en" sz="3800" dirty="0">
              <a:solidFill>
                <a:srgbClr val="42424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2" name="Shape 222"/>
          <p:cNvCxnSpPr/>
          <p:nvPr/>
        </p:nvCxnSpPr>
        <p:spPr>
          <a:xfrm>
            <a:off x="5554279" y="5013578"/>
            <a:ext cx="0" cy="2076238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23" name="Shape 223"/>
          <p:cNvSpPr txBox="1"/>
          <p:nvPr/>
        </p:nvSpPr>
        <p:spPr>
          <a:xfrm>
            <a:off x="5749753" y="4767164"/>
            <a:ext cx="4597271" cy="783837"/>
          </a:xfrm>
          <a:prstGeom prst="rect">
            <a:avLst/>
          </a:prstGeom>
          <a:noFill/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r>
              <a:rPr lang="en" sz="3800" dirty="0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rPr>
              <a:t>Server </a:t>
            </a:r>
            <a:r>
              <a:rPr lang="en" sz="3800" dirty="0" smtClean="0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rPr>
              <a:t>mach</a:t>
            </a:r>
            <a:r>
              <a:rPr lang="en-US" sz="3800" dirty="0" err="1" smtClean="0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rPr>
              <a:t>ine</a:t>
            </a:r>
            <a:endParaRPr lang="en" sz="3800" dirty="0">
              <a:solidFill>
                <a:srgbClr val="4285F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Shape 224"/>
          <p:cNvSpPr txBox="1"/>
          <p:nvPr/>
        </p:nvSpPr>
        <p:spPr>
          <a:xfrm>
            <a:off x="5690356" y="5551001"/>
            <a:ext cx="5990480" cy="2636707"/>
          </a:xfrm>
          <a:prstGeom prst="rect">
            <a:avLst/>
          </a:prstGeom>
          <a:noFill/>
          <a:ln>
            <a:noFill/>
          </a:ln>
        </p:spPr>
        <p:txBody>
          <a:bodyPr lIns="182765" tIns="182765" rIns="182765" bIns="18276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3199"/>
              </a:spcAft>
            </a:pPr>
            <a:r>
              <a:rPr lang="en-US" sz="3800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Should include at minimum one </a:t>
            </a:r>
            <a:r>
              <a:rPr lang="en-US" sz="3800" dirty="0" smtClean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domain controller </a:t>
            </a:r>
            <a:r>
              <a:rPr lang="en-US" sz="3800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and one </a:t>
            </a:r>
            <a:r>
              <a:rPr lang="en-US" sz="3800" dirty="0" smtClean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app </a:t>
            </a:r>
            <a:r>
              <a:rPr lang="en-US" sz="3800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server. </a:t>
            </a:r>
            <a:r>
              <a:rPr lang="en-US" sz="3800" dirty="0" smtClean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Can </a:t>
            </a:r>
            <a:r>
              <a:rPr lang="en-US" sz="3800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be a mix of Server 2012r2 and Server 2016 or all </a:t>
            </a:r>
            <a:r>
              <a:rPr lang="en-US" sz="3800" dirty="0" smtClean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2016</a:t>
            </a:r>
          </a:p>
        </p:txBody>
      </p:sp>
      <p:cxnSp>
        <p:nvCxnSpPr>
          <p:cNvPr id="225" name="Shape 225"/>
          <p:cNvCxnSpPr/>
          <p:nvPr/>
        </p:nvCxnSpPr>
        <p:spPr>
          <a:xfrm>
            <a:off x="11692549" y="4971498"/>
            <a:ext cx="0" cy="2076238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26" name="Shape 226"/>
          <p:cNvSpPr txBox="1"/>
          <p:nvPr/>
        </p:nvSpPr>
        <p:spPr>
          <a:xfrm>
            <a:off x="11680835" y="4750500"/>
            <a:ext cx="4597269" cy="783837"/>
          </a:xfrm>
          <a:prstGeom prst="rect">
            <a:avLst/>
          </a:prstGeom>
          <a:noFill/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r>
              <a:rPr lang="en" sz="3800" dirty="0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rPr>
              <a:t>Client </a:t>
            </a:r>
            <a:r>
              <a:rPr lang="en" sz="3800" dirty="0" smtClean="0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rPr>
              <a:t>machine(s</a:t>
            </a:r>
            <a:r>
              <a:rPr lang="en" sz="3800" dirty="0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sp>
        <p:nvSpPr>
          <p:cNvPr id="227" name="Shape 227"/>
          <p:cNvSpPr txBox="1"/>
          <p:nvPr/>
        </p:nvSpPr>
        <p:spPr>
          <a:xfrm>
            <a:off x="11811184" y="5578258"/>
            <a:ext cx="6026056" cy="2636707"/>
          </a:xfrm>
          <a:prstGeom prst="rect">
            <a:avLst/>
          </a:prstGeom>
          <a:noFill/>
          <a:ln>
            <a:noFill/>
          </a:ln>
        </p:spPr>
        <p:txBody>
          <a:bodyPr lIns="182765" tIns="182765" rIns="182765" bIns="18276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3199"/>
              </a:spcAft>
            </a:pPr>
            <a:r>
              <a:rPr lang="en" sz="3800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One is necessary to use as you would a production workstation. Multiple can be used </a:t>
            </a:r>
            <a:r>
              <a:rPr lang="en-US" sz="3800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for</a:t>
            </a:r>
            <a:r>
              <a:rPr lang="en" sz="3800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 test</a:t>
            </a:r>
            <a:r>
              <a:rPr lang="en-US" sz="3800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s requiring</a:t>
            </a:r>
            <a:r>
              <a:rPr lang="en" sz="3800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 an environment that has </a:t>
            </a:r>
            <a:r>
              <a:rPr lang="en" sz="3800" dirty="0" smtClean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clients</a:t>
            </a:r>
            <a:endParaRPr lang="en" sz="3800" dirty="0">
              <a:solidFill>
                <a:srgbClr val="42424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79184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943800" y="1478465"/>
            <a:ext cx="16444200" cy="1533978"/>
          </a:xfrm>
          <a:prstGeom prst="rect">
            <a:avLst/>
          </a:prstGeom>
        </p:spPr>
        <p:txBody>
          <a:bodyPr lIns="182789" tIns="182789" rIns="182789" bIns="182789" anchor="b" anchorCtr="0">
            <a:noAutofit/>
          </a:bodyPr>
          <a:lstStyle/>
          <a:p>
            <a:pPr algn="ctr"/>
            <a:r>
              <a:rPr lang="en-IN" sz="6600" dirty="0" smtClean="0"/>
              <a:t>Hypervisor</a:t>
            </a:r>
            <a:endParaRPr lang="en-GB" sz="6600"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943799" y="3836979"/>
            <a:ext cx="16970714" cy="5415380"/>
          </a:xfrm>
          <a:prstGeom prst="rect">
            <a:avLst/>
          </a:prstGeom>
        </p:spPr>
        <p:txBody>
          <a:bodyPr lIns="182789" tIns="182789" rIns="182789" bIns="182789" anchor="t" anchorCtr="0">
            <a:noAutofit/>
          </a:bodyPr>
          <a:lstStyle/>
          <a:p>
            <a:pPr marL="913951" indent="-710850">
              <a:buChar char="●"/>
            </a:pPr>
            <a:r>
              <a:rPr lang="en-IN" sz="4000" dirty="0"/>
              <a:t>“A hypervisor or Virtual Machine Monitor (VMM) is computer software, firmware, or hardware that creates and runs virtual machines. A computer on which a hypervisor runs one ore more virtual machines is called a host machine, and each virtual machine is called a guest machine</a:t>
            </a:r>
            <a:r>
              <a:rPr lang="en-IN" sz="4000" dirty="0" smtClean="0"/>
              <a:t>.” </a:t>
            </a:r>
            <a:r>
              <a:rPr lang="en-IN" sz="4000" dirty="0"/>
              <a:t>-Wikipedia</a:t>
            </a:r>
          </a:p>
        </p:txBody>
      </p:sp>
    </p:spTree>
    <p:extLst>
      <p:ext uri="{BB962C8B-B14F-4D97-AF65-F5344CB8AC3E}">
        <p14:creationId xmlns:p14="http://schemas.microsoft.com/office/powerpoint/2010/main" val="277467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943800" y="1478465"/>
            <a:ext cx="16444200" cy="1533978"/>
          </a:xfrm>
          <a:prstGeom prst="rect">
            <a:avLst/>
          </a:prstGeom>
        </p:spPr>
        <p:txBody>
          <a:bodyPr lIns="182789" tIns="182789" rIns="182789" bIns="182789" anchor="b" anchorCtr="0">
            <a:noAutofit/>
          </a:bodyPr>
          <a:lstStyle/>
          <a:p>
            <a:pPr algn="ctr"/>
            <a:r>
              <a:rPr lang="en-IN" sz="6600" dirty="0"/>
              <a:t>Hypervisor Options</a:t>
            </a:r>
            <a:endParaRPr lang="en-GB" sz="6600"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943799" y="3836979"/>
            <a:ext cx="16444201" cy="5415380"/>
          </a:xfrm>
          <a:prstGeom prst="rect">
            <a:avLst/>
          </a:prstGeom>
        </p:spPr>
        <p:txBody>
          <a:bodyPr lIns="182789" tIns="182789" rIns="182789" bIns="182789" anchor="t" anchorCtr="0">
            <a:noAutofit/>
          </a:bodyPr>
          <a:lstStyle/>
          <a:p>
            <a:pPr marL="913951" indent="-710850">
              <a:buChar char="●"/>
            </a:pPr>
            <a:r>
              <a:rPr lang="en-IN" sz="4000" dirty="0"/>
              <a:t>VMWare </a:t>
            </a:r>
            <a:r>
              <a:rPr lang="en-IN" sz="4000" dirty="0" err="1"/>
              <a:t>ESXi</a:t>
            </a:r>
            <a:r>
              <a:rPr lang="en-IN" sz="4000" dirty="0"/>
              <a:t> (Type </a:t>
            </a:r>
            <a:r>
              <a:rPr lang="en-IN" sz="4000" dirty="0" smtClean="0"/>
              <a:t>one)</a:t>
            </a:r>
            <a:endParaRPr lang="en-IN" sz="4000" dirty="0"/>
          </a:p>
          <a:p>
            <a:pPr marL="913951" indent="-710850">
              <a:buChar char="●"/>
            </a:pPr>
            <a:r>
              <a:rPr lang="en-IN" sz="4000" dirty="0"/>
              <a:t>VMWare </a:t>
            </a:r>
            <a:r>
              <a:rPr lang="en-IN" sz="4000" dirty="0" smtClean="0"/>
              <a:t>workstation </a:t>
            </a:r>
            <a:r>
              <a:rPr lang="en-IN" sz="4000" dirty="0"/>
              <a:t>or </a:t>
            </a:r>
            <a:r>
              <a:rPr lang="en-IN" sz="4000" dirty="0" smtClean="0"/>
              <a:t>fusion </a:t>
            </a:r>
            <a:r>
              <a:rPr lang="en-IN" sz="4000" dirty="0"/>
              <a:t>(Type </a:t>
            </a:r>
            <a:r>
              <a:rPr lang="en-IN" sz="4000" dirty="0" smtClean="0"/>
              <a:t>two)</a:t>
            </a:r>
            <a:endParaRPr lang="en-IN" sz="4000" dirty="0"/>
          </a:p>
          <a:p>
            <a:pPr marL="913951" indent="-710850">
              <a:buChar char="●"/>
            </a:pPr>
            <a:r>
              <a:rPr lang="en-IN" sz="4000" dirty="0"/>
              <a:t>Microsoft Hyper-V (Type </a:t>
            </a:r>
            <a:r>
              <a:rPr lang="en-IN" sz="4000" dirty="0" smtClean="0"/>
              <a:t>one </a:t>
            </a:r>
            <a:r>
              <a:rPr lang="en-IN" sz="4000" dirty="0"/>
              <a:t>or </a:t>
            </a:r>
            <a:r>
              <a:rPr lang="en-IN" sz="4000" dirty="0" smtClean="0"/>
              <a:t>two)</a:t>
            </a:r>
            <a:endParaRPr lang="en-IN" sz="4000" dirty="0"/>
          </a:p>
          <a:p>
            <a:pPr marL="913951" indent="-710850">
              <a:buChar char="●"/>
            </a:pPr>
            <a:r>
              <a:rPr lang="en-IN" sz="4000" dirty="0"/>
              <a:t>Virtual </a:t>
            </a:r>
            <a:r>
              <a:rPr lang="en-IN" sz="4000" dirty="0" smtClean="0"/>
              <a:t>box </a:t>
            </a:r>
            <a:r>
              <a:rPr lang="en-IN" sz="4000" dirty="0"/>
              <a:t>(Type </a:t>
            </a:r>
            <a:r>
              <a:rPr lang="en-IN" sz="4000" dirty="0" smtClean="0"/>
              <a:t>two)</a:t>
            </a:r>
            <a:endParaRPr lang="en-IN" sz="4000" dirty="0"/>
          </a:p>
          <a:p>
            <a:pPr marL="913951" indent="-710850">
              <a:buChar char="●"/>
            </a:pP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815968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0379" y="187234"/>
            <a:ext cx="6369625" cy="1905917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r>
              <a:rPr lang="en" sz="5597" dirty="0"/>
              <a:t>Virtual Switch </a:t>
            </a:r>
            <a:r>
              <a:rPr lang="en-US" sz="5597" dirty="0"/>
              <a:t>Types</a:t>
            </a:r>
            <a:endParaRPr lang="en" sz="5597" dirty="0"/>
          </a:p>
        </p:txBody>
      </p:sp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8533357" y="1027824"/>
            <a:ext cx="7504324" cy="1923309"/>
          </a:xfrm>
          <a:prstGeom prst="rect">
            <a:avLst/>
          </a:prstGeom>
          <a:solidFill>
            <a:srgbClr val="3E5DAA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External, NAT, Bridged</a:t>
            </a:r>
            <a:endParaRPr lang="en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3AC8079-D2CF-485E-91D1-963137FE4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" y="3160836"/>
            <a:ext cx="6550166" cy="436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606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0379" y="676631"/>
            <a:ext cx="6369625" cy="1905917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r>
              <a:rPr lang="en" sz="5597" dirty="0"/>
              <a:t>Virtual Switch </a:t>
            </a:r>
            <a:r>
              <a:rPr lang="en-US" sz="5597" dirty="0" smtClean="0"/>
              <a:t>Types</a:t>
            </a:r>
            <a:endParaRPr lang="en" sz="5597" dirty="0"/>
          </a:p>
        </p:txBody>
      </p:sp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8533357" y="1027824"/>
            <a:ext cx="7504324" cy="1923309"/>
          </a:xfrm>
          <a:prstGeom prst="rect">
            <a:avLst/>
          </a:prstGeom>
          <a:solidFill>
            <a:srgbClr val="3E5DAA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External, NAT, Bridged</a:t>
            </a:r>
            <a:endParaRPr lang="e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8533357" y="4179415"/>
            <a:ext cx="7504324" cy="1923309"/>
          </a:xfrm>
          <a:prstGeom prst="rect">
            <a:avLst/>
          </a:prstGeom>
          <a:solidFill>
            <a:srgbClr val="4C3896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Internal or Host-only</a:t>
            </a:r>
            <a:endParaRPr lang="en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3AC8079-D2CF-485E-91D1-963137FE4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" y="3160836"/>
            <a:ext cx="6550166" cy="436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37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0379" y="676631"/>
            <a:ext cx="6369625" cy="1905917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r>
              <a:rPr lang="en" sz="5597" dirty="0"/>
              <a:t>Virtual Switch </a:t>
            </a:r>
            <a:r>
              <a:rPr lang="en-US" sz="5597" dirty="0" smtClean="0"/>
              <a:t>Types</a:t>
            </a:r>
            <a:endParaRPr lang="en" sz="5597" dirty="0"/>
          </a:p>
        </p:txBody>
      </p:sp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8533357" y="1027824"/>
            <a:ext cx="7504324" cy="1923309"/>
          </a:xfrm>
          <a:prstGeom prst="rect">
            <a:avLst/>
          </a:prstGeom>
          <a:solidFill>
            <a:srgbClr val="3E5DAA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External, NAT, Bridged</a:t>
            </a:r>
            <a:endParaRPr lang="e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8533357" y="4179415"/>
            <a:ext cx="7504324" cy="1923309"/>
          </a:xfrm>
          <a:prstGeom prst="rect">
            <a:avLst/>
          </a:prstGeom>
          <a:solidFill>
            <a:srgbClr val="4C3896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Internal or Host-only</a:t>
            </a:r>
            <a:endParaRPr lang="en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8533360" y="7330919"/>
            <a:ext cx="7504322" cy="1923309"/>
          </a:xfrm>
          <a:prstGeom prst="rect">
            <a:avLst/>
          </a:prstGeom>
          <a:solidFill>
            <a:srgbClr val="BE1A8C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Internal or Private</a:t>
            </a:r>
            <a:endParaRPr lang="en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3AC8079-D2CF-485E-91D1-963137FE4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" y="3160836"/>
            <a:ext cx="6550166" cy="436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61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0379" y="560722"/>
            <a:ext cx="6434020" cy="1905917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r>
              <a:rPr lang="en-IN" sz="5600" dirty="0"/>
              <a:t>Applications and Features</a:t>
            </a:r>
            <a:endParaRPr lang="en" sz="5600" dirty="0"/>
          </a:p>
        </p:txBody>
      </p:sp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8533357" y="1027824"/>
            <a:ext cx="7504324" cy="1923309"/>
          </a:xfrm>
          <a:prstGeom prst="rect">
            <a:avLst/>
          </a:prstGeom>
          <a:solidFill>
            <a:srgbClr val="3E5DAA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Active Directory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E5E73EF-AB37-4385-B450-D09286B9E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" y="2951133"/>
            <a:ext cx="6550166" cy="491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91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0378" y="560722"/>
            <a:ext cx="6602393" cy="1905917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r>
              <a:rPr lang="en-IN" sz="5600" dirty="0"/>
              <a:t>Applications and </a:t>
            </a:r>
            <a:r>
              <a:rPr lang="en-IN" sz="5600" dirty="0" smtClean="0"/>
              <a:t>Features</a:t>
            </a:r>
            <a:endParaRPr lang="en" sz="5600" dirty="0"/>
          </a:p>
        </p:txBody>
      </p:sp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8533357" y="1027824"/>
            <a:ext cx="7504324" cy="1923309"/>
          </a:xfrm>
          <a:prstGeom prst="rect">
            <a:avLst/>
          </a:prstGeom>
          <a:solidFill>
            <a:srgbClr val="3E5DAA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Active Directory</a:t>
            </a:r>
          </a:p>
        </p:txBody>
      </p:sp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8533357" y="4179415"/>
            <a:ext cx="7504324" cy="1923309"/>
          </a:xfrm>
          <a:prstGeom prst="rect">
            <a:avLst/>
          </a:prstGeom>
          <a:solidFill>
            <a:srgbClr val="4C3896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DHCP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E5E73EF-AB37-4385-B450-D09286B9E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" y="2951133"/>
            <a:ext cx="6550166" cy="491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796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120378" y="560722"/>
            <a:ext cx="6602393" cy="1905917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r>
              <a:rPr lang="en-IN" sz="5600" dirty="0"/>
              <a:t>Applications and </a:t>
            </a:r>
            <a:r>
              <a:rPr lang="en-IN" sz="5600" dirty="0" smtClean="0"/>
              <a:t>Features</a:t>
            </a:r>
            <a:endParaRPr lang="en" sz="5600" dirty="0"/>
          </a:p>
        </p:txBody>
      </p:sp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8533357" y="1027824"/>
            <a:ext cx="7504324" cy="1923309"/>
          </a:xfrm>
          <a:prstGeom prst="rect">
            <a:avLst/>
          </a:prstGeom>
          <a:solidFill>
            <a:srgbClr val="3E5DAA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Active Directory</a:t>
            </a:r>
          </a:p>
        </p:txBody>
      </p:sp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8533357" y="4179415"/>
            <a:ext cx="7504324" cy="1923309"/>
          </a:xfrm>
          <a:prstGeom prst="rect">
            <a:avLst/>
          </a:prstGeom>
          <a:solidFill>
            <a:srgbClr val="4C3896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DHCP</a:t>
            </a:r>
          </a:p>
        </p:txBody>
      </p:sp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8533360" y="7330919"/>
            <a:ext cx="7504322" cy="1923309"/>
          </a:xfrm>
          <a:prstGeom prst="rect">
            <a:avLst/>
          </a:prstGeom>
          <a:solidFill>
            <a:srgbClr val="BE1A8C"/>
          </a:solidFill>
          <a:ln w="57150">
            <a:solidFill>
              <a:schemeClr val="bg2">
                <a:lumMod val="50000"/>
              </a:schemeClr>
            </a:solidFill>
          </a:ln>
        </p:spPr>
        <p:txBody>
          <a:bodyPr lIns="182765" tIns="182765" rIns="182765" bIns="182765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Web Server (IIS)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E5E73EF-AB37-4385-B450-D09286B9E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" y="2951133"/>
            <a:ext cx="6550166" cy="491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013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299180" y="3660192"/>
            <a:ext cx="8090400" cy="2961855"/>
          </a:xfrm>
          <a:prstGeom prst="rect">
            <a:avLst/>
          </a:prstGeom>
        </p:spPr>
        <p:txBody>
          <a:bodyPr lIns="182789" tIns="182789" rIns="182789" bIns="182789" anchor="b" anchorCtr="0">
            <a:noAutofit/>
          </a:bodyPr>
          <a:lstStyle/>
          <a:p>
            <a:r>
              <a:rPr lang="en-IN" sz="9600" dirty="0"/>
              <a:t>Keep the Lab Isolated!</a:t>
            </a:r>
            <a:endParaRPr lang="en" sz="9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6082" y="1859663"/>
            <a:ext cx="9161918" cy="6871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976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00642" y="32685"/>
            <a:ext cx="17645027" cy="1204842"/>
          </a:xfrm>
          <a:prstGeom prst="rect">
            <a:avLst/>
          </a:prstGeom>
        </p:spPr>
        <p:txBody>
          <a:bodyPr lIns="182765" tIns="182765" rIns="182765" bIns="182765" anchor="ctr" anchorCtr="0">
            <a:noAutofit/>
          </a:bodyPr>
          <a:lstStyle/>
          <a:p>
            <a:pPr lvl="0"/>
            <a:r>
              <a:rPr lang="en-US" sz="4397" dirty="0"/>
              <a:t>In this Section, we are going to take a look at…</a:t>
            </a:r>
            <a:endParaRPr lang="en" sz="4397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21540" y="1776127"/>
            <a:ext cx="17424329" cy="8042875"/>
          </a:xfrm>
          <a:prstGeom prst="rect">
            <a:avLst/>
          </a:prstGeom>
        </p:spPr>
        <p:txBody>
          <a:bodyPr lIns="182765" tIns="182765" rIns="182765" bIns="182765" anchor="t" anchorCtr="0">
            <a:noAutofit/>
          </a:bodyPr>
          <a:lstStyle/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Setting up a lab for PowerShell learning and testing</a:t>
            </a: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Accessing the PowerShell console and ISE environments</a:t>
            </a: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Accessing and updating the help system</a:t>
            </a: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Finding and running Cmdlets</a:t>
            </a: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Using the help system </a:t>
            </a:r>
            <a:r>
              <a:rPr lang="en-IN" sz="3999" dirty="0" smtClean="0">
                <a:solidFill>
                  <a:srgbClr val="434343"/>
                </a:solidFill>
              </a:rPr>
              <a:t>and </a:t>
            </a:r>
            <a:r>
              <a:rPr lang="en-IN" sz="3999" dirty="0">
                <a:solidFill>
                  <a:srgbClr val="434343"/>
                </a:solidFill>
              </a:rPr>
              <a:t>protecting with </a:t>
            </a:r>
            <a:r>
              <a:rPr lang="en-IN" sz="3999" dirty="0" smtClean="0">
                <a:solidFill>
                  <a:srgbClr val="434343"/>
                </a:solidFill>
              </a:rPr>
              <a:t>-</a:t>
            </a:r>
            <a:r>
              <a:rPr lang="en-IN" sz="3999" dirty="0" err="1" smtClean="0">
                <a:solidFill>
                  <a:srgbClr val="434343"/>
                </a:solidFill>
              </a:rPr>
              <a:t>WhatIf</a:t>
            </a:r>
            <a:r>
              <a:rPr lang="en-IN" sz="3999" dirty="0" smtClean="0">
                <a:solidFill>
                  <a:srgbClr val="434343"/>
                </a:solidFill>
              </a:rPr>
              <a:t> and -Confirm</a:t>
            </a:r>
            <a:endParaRPr lang="en-IN" sz="3999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97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4922" y="3636866"/>
            <a:ext cx="17013681" cy="1866336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pPr lvl="0"/>
            <a:r>
              <a:rPr lang="en-IN" sz="9600" dirty="0"/>
              <a:t>Accessing the PowerShell Console and PowerShell ISE</a:t>
            </a:r>
          </a:p>
        </p:txBody>
      </p:sp>
      <p:sp>
        <p:nvSpPr>
          <p:cNvPr id="5" name="Shape 109"/>
          <p:cNvSpPr txBox="1">
            <a:spLocks noGrp="1"/>
          </p:cNvSpPr>
          <p:nvPr>
            <p:ph type="subTitle" idx="1"/>
          </p:nvPr>
        </p:nvSpPr>
        <p:spPr>
          <a:xfrm>
            <a:off x="862190" y="5575678"/>
            <a:ext cx="16436587" cy="865399"/>
          </a:xfrm>
          <a:prstGeom prst="rect">
            <a:avLst/>
          </a:prstGeom>
        </p:spPr>
        <p:txBody>
          <a:bodyPr lIns="182765" tIns="182765" rIns="182765" bIns="182765" anchor="t" anchorCtr="0">
            <a:noAutofit/>
          </a:bodyPr>
          <a:lstStyle/>
          <a:p>
            <a:r>
              <a:rPr lang="en" dirty="0" smtClean="0"/>
              <a:t>Next Video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0978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4922" y="3636866"/>
            <a:ext cx="16485647" cy="1866336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pPr lvl="0"/>
            <a:r>
              <a:rPr lang="en-IN" dirty="0"/>
              <a:t>Setting </a:t>
            </a:r>
            <a:r>
              <a:rPr lang="en-IN" dirty="0" smtClean="0"/>
              <a:t>Up </a:t>
            </a:r>
            <a:r>
              <a:rPr lang="en-IN" dirty="0"/>
              <a:t>a Lab</a:t>
            </a:r>
          </a:p>
        </p:txBody>
      </p:sp>
    </p:spTree>
    <p:extLst>
      <p:ext uri="{BB962C8B-B14F-4D97-AF65-F5344CB8AC3E}">
        <p14:creationId xmlns:p14="http://schemas.microsoft.com/office/powerpoint/2010/main" val="134267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00642" y="32685"/>
            <a:ext cx="17645027" cy="1204842"/>
          </a:xfrm>
          <a:prstGeom prst="rect">
            <a:avLst/>
          </a:prstGeom>
        </p:spPr>
        <p:txBody>
          <a:bodyPr lIns="182765" tIns="182765" rIns="182765" bIns="182765" anchor="ctr" anchorCtr="0">
            <a:noAutofit/>
          </a:bodyPr>
          <a:lstStyle/>
          <a:p>
            <a:pPr lvl="0"/>
            <a:r>
              <a:rPr lang="en-US" sz="4397" dirty="0"/>
              <a:t>In this Video, we are going to take a look at…</a:t>
            </a:r>
            <a:endParaRPr lang="en" sz="4397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21541" y="1776127"/>
            <a:ext cx="17424127" cy="8042875"/>
          </a:xfrm>
          <a:prstGeom prst="rect">
            <a:avLst/>
          </a:prstGeom>
        </p:spPr>
        <p:txBody>
          <a:bodyPr lIns="182765" tIns="182765" rIns="182765" bIns="182765" anchor="t" anchorCtr="0">
            <a:noAutofit/>
          </a:bodyPr>
          <a:lstStyle/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Why is a lab </a:t>
            </a:r>
            <a:r>
              <a:rPr lang="en-IN" sz="3999" dirty="0" smtClean="0">
                <a:solidFill>
                  <a:srgbClr val="434343"/>
                </a:solidFill>
              </a:rPr>
              <a:t>necessary</a:t>
            </a:r>
            <a:endParaRPr lang="en-IN" sz="3999" dirty="0">
              <a:solidFill>
                <a:srgbClr val="434343"/>
              </a:solidFill>
            </a:endParaRP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Items required for a lab</a:t>
            </a: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Physical or virtual machines</a:t>
            </a: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Types of hypervisors</a:t>
            </a: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Virtual switch types</a:t>
            </a: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Application and </a:t>
            </a:r>
            <a:r>
              <a:rPr lang="en-IN" sz="3999" dirty="0" smtClean="0">
                <a:solidFill>
                  <a:srgbClr val="434343"/>
                </a:solidFill>
              </a:rPr>
              <a:t>windows features</a:t>
            </a:r>
            <a:endParaRPr lang="en-IN" sz="3999" dirty="0">
              <a:solidFill>
                <a:srgbClr val="434343"/>
              </a:solidFill>
            </a:endParaRPr>
          </a:p>
          <a:p>
            <a:pPr marL="913951" indent="-710850">
              <a:buClr>
                <a:srgbClr val="434343"/>
              </a:buClr>
              <a:buChar char="●"/>
            </a:pPr>
            <a:endParaRPr lang="en-IN" sz="3999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141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943800" y="1478465"/>
            <a:ext cx="16444200" cy="1533978"/>
          </a:xfrm>
          <a:prstGeom prst="rect">
            <a:avLst/>
          </a:prstGeom>
        </p:spPr>
        <p:txBody>
          <a:bodyPr lIns="182789" tIns="182789" rIns="182789" bIns="182789" anchor="b" anchorCtr="0">
            <a:noAutofit/>
          </a:bodyPr>
          <a:lstStyle/>
          <a:p>
            <a:pPr algn="ctr"/>
            <a:r>
              <a:rPr lang="en-IN" sz="6600" dirty="0"/>
              <a:t>Why </a:t>
            </a:r>
            <a:r>
              <a:rPr lang="en-IN" sz="6600" dirty="0" smtClean="0"/>
              <a:t>Is </a:t>
            </a:r>
            <a:r>
              <a:rPr lang="en-IN" sz="6600" dirty="0"/>
              <a:t>a </a:t>
            </a:r>
            <a:r>
              <a:rPr lang="en-IN" sz="6600" dirty="0" smtClean="0"/>
              <a:t>Lab Necessary</a:t>
            </a:r>
            <a:r>
              <a:rPr lang="en-IN" sz="6600" dirty="0"/>
              <a:t>?</a:t>
            </a:r>
            <a:endParaRPr lang="en-GB" sz="6600"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943800" y="3836979"/>
            <a:ext cx="8715356" cy="5415380"/>
          </a:xfrm>
          <a:prstGeom prst="rect">
            <a:avLst/>
          </a:prstGeom>
        </p:spPr>
        <p:txBody>
          <a:bodyPr lIns="182789" tIns="182789" rIns="182789" bIns="182789" anchor="t" anchorCtr="0">
            <a:noAutofit/>
          </a:bodyPr>
          <a:lstStyle/>
          <a:p>
            <a:pPr marL="913951" indent="-710850">
              <a:buChar char="●"/>
            </a:pPr>
            <a:r>
              <a:rPr lang="en-IN" sz="4000" dirty="0"/>
              <a:t>A lab environment allows for learning by trying and testing safely without affecting any production </a:t>
            </a:r>
            <a:r>
              <a:rPr lang="en-IN" sz="4000" dirty="0" smtClean="0"/>
              <a:t>systems</a:t>
            </a:r>
          </a:p>
          <a:p>
            <a:pPr marL="913951" indent="-710850">
              <a:buChar char="●"/>
            </a:pPr>
            <a:r>
              <a:rPr lang="en-IN" sz="4000" dirty="0" smtClean="0"/>
              <a:t>You </a:t>
            </a:r>
            <a:r>
              <a:rPr lang="en-IN" sz="4000" dirty="0"/>
              <a:t>can try things and make changes at will where you could not in a production environment without affecting users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11939"/>
          <a:stretch/>
        </p:blipFill>
        <p:spPr>
          <a:xfrm>
            <a:off x="10225832" y="3958943"/>
            <a:ext cx="7057619" cy="61179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236087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943800" y="1478465"/>
            <a:ext cx="16444200" cy="1533978"/>
          </a:xfrm>
          <a:prstGeom prst="rect">
            <a:avLst/>
          </a:prstGeom>
        </p:spPr>
        <p:txBody>
          <a:bodyPr lIns="182789" tIns="182789" rIns="182789" bIns="182789" anchor="b" anchorCtr="0">
            <a:noAutofit/>
          </a:bodyPr>
          <a:lstStyle/>
          <a:p>
            <a:pPr algn="ctr"/>
            <a:r>
              <a:rPr lang="en-IN" sz="6600" dirty="0"/>
              <a:t>Items </a:t>
            </a:r>
            <a:r>
              <a:rPr lang="en-IN" sz="6600" dirty="0" smtClean="0"/>
              <a:t>Required </a:t>
            </a:r>
            <a:r>
              <a:rPr lang="en-IN" sz="6600" dirty="0"/>
              <a:t>for a </a:t>
            </a:r>
            <a:r>
              <a:rPr lang="en-IN" sz="6600" dirty="0" smtClean="0"/>
              <a:t>Lab</a:t>
            </a:r>
            <a:endParaRPr lang="en-GB" sz="6600"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943799" y="3836979"/>
            <a:ext cx="16444201" cy="5415380"/>
          </a:xfrm>
          <a:prstGeom prst="rect">
            <a:avLst/>
          </a:prstGeom>
        </p:spPr>
        <p:txBody>
          <a:bodyPr lIns="182789" tIns="182789" rIns="182789" bIns="182789" anchor="t" anchorCtr="0">
            <a:noAutofit/>
          </a:bodyPr>
          <a:lstStyle/>
          <a:p>
            <a:pPr marL="913951" indent="-710850">
              <a:buChar char="●"/>
            </a:pPr>
            <a:r>
              <a:rPr lang="en-IN" sz="4000" dirty="0"/>
              <a:t>A group of physical computers and network equipment or preferably a hypervisor with virtual switches and machines</a:t>
            </a:r>
          </a:p>
          <a:p>
            <a:pPr marL="913951" indent="-710850">
              <a:buChar char="●"/>
            </a:pP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6564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943800" y="1478465"/>
            <a:ext cx="16444200" cy="1533978"/>
          </a:xfrm>
          <a:prstGeom prst="rect">
            <a:avLst/>
          </a:prstGeom>
        </p:spPr>
        <p:txBody>
          <a:bodyPr lIns="182789" tIns="182789" rIns="182789" bIns="182789" anchor="b" anchorCtr="0">
            <a:noAutofit/>
          </a:bodyPr>
          <a:lstStyle/>
          <a:p>
            <a:pPr algn="ctr"/>
            <a:r>
              <a:rPr lang="en-IN" sz="6600" dirty="0"/>
              <a:t>Items </a:t>
            </a:r>
            <a:r>
              <a:rPr lang="en-IN" sz="6600" dirty="0" smtClean="0"/>
              <a:t>Required </a:t>
            </a:r>
            <a:r>
              <a:rPr lang="en-IN" sz="6600" dirty="0"/>
              <a:t>for a </a:t>
            </a:r>
            <a:r>
              <a:rPr lang="en-IN" sz="6600" dirty="0" smtClean="0"/>
              <a:t>Lab</a:t>
            </a:r>
            <a:endParaRPr lang="en-GB" sz="6600"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943799" y="3836979"/>
            <a:ext cx="16444201" cy="5415380"/>
          </a:xfrm>
          <a:prstGeom prst="rect">
            <a:avLst/>
          </a:prstGeom>
        </p:spPr>
        <p:txBody>
          <a:bodyPr lIns="182789" tIns="182789" rIns="182789" bIns="182789" anchor="t" anchorCtr="0">
            <a:noAutofit/>
          </a:bodyPr>
          <a:lstStyle/>
          <a:p>
            <a:pPr marL="913951" indent="-710850">
              <a:buChar char="●"/>
            </a:pPr>
            <a:r>
              <a:rPr lang="en-IN" sz="4000" dirty="0"/>
              <a:t>A group of physical computers and network equipment or preferably a hypervisor with virtual switches and machines</a:t>
            </a:r>
          </a:p>
          <a:p>
            <a:pPr marL="913951" indent="-710850">
              <a:buChar char="●"/>
            </a:pPr>
            <a:r>
              <a:rPr lang="en-IN" sz="4000" dirty="0"/>
              <a:t>ISO files from Microsoft’s </a:t>
            </a:r>
            <a:r>
              <a:rPr lang="en-IN" sz="4000" dirty="0" smtClean="0"/>
              <a:t>evaluation </a:t>
            </a:r>
            <a:r>
              <a:rPr lang="en-IN" sz="4000" dirty="0" err="1" smtClean="0"/>
              <a:t>center</a:t>
            </a:r>
            <a:r>
              <a:rPr lang="en-IN" sz="4000" dirty="0" smtClean="0"/>
              <a:t> </a:t>
            </a:r>
            <a:r>
              <a:rPr lang="en-IN" sz="4000" dirty="0"/>
              <a:t>for Windows 10 Enterprise, Server </a:t>
            </a:r>
            <a:r>
              <a:rPr lang="en-IN" sz="4000" dirty="0" smtClean="0"/>
              <a:t>2012r2, </a:t>
            </a:r>
            <a:r>
              <a:rPr lang="en-IN" sz="4000" dirty="0"/>
              <a:t>and Server 2016</a:t>
            </a:r>
          </a:p>
          <a:p>
            <a:pPr marL="913951" indent="-710850">
              <a:buChar char="●"/>
            </a:pP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733539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943800" y="1478465"/>
            <a:ext cx="16444200" cy="1533978"/>
          </a:xfrm>
          <a:prstGeom prst="rect">
            <a:avLst/>
          </a:prstGeom>
        </p:spPr>
        <p:txBody>
          <a:bodyPr lIns="182789" tIns="182789" rIns="182789" bIns="182789" anchor="b" anchorCtr="0">
            <a:noAutofit/>
          </a:bodyPr>
          <a:lstStyle/>
          <a:p>
            <a:pPr algn="ctr"/>
            <a:r>
              <a:rPr lang="en-IN" sz="6600" dirty="0"/>
              <a:t>Items </a:t>
            </a:r>
            <a:r>
              <a:rPr lang="en-IN" sz="6600" dirty="0" smtClean="0"/>
              <a:t>Required </a:t>
            </a:r>
            <a:r>
              <a:rPr lang="en-IN" sz="6600" dirty="0"/>
              <a:t>for a </a:t>
            </a:r>
            <a:r>
              <a:rPr lang="en-IN" sz="6600" dirty="0" smtClean="0"/>
              <a:t>Lab</a:t>
            </a:r>
            <a:endParaRPr lang="en-GB" sz="6600"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943799" y="3836979"/>
            <a:ext cx="16444201" cy="5415380"/>
          </a:xfrm>
          <a:prstGeom prst="rect">
            <a:avLst/>
          </a:prstGeom>
        </p:spPr>
        <p:txBody>
          <a:bodyPr lIns="182789" tIns="182789" rIns="182789" bIns="182789" anchor="t" anchorCtr="0">
            <a:noAutofit/>
          </a:bodyPr>
          <a:lstStyle/>
          <a:p>
            <a:pPr marL="913951" indent="-710850">
              <a:buChar char="●"/>
            </a:pPr>
            <a:r>
              <a:rPr lang="en-IN" sz="4000" dirty="0"/>
              <a:t>A group of physical computers and network equipment or preferably a hypervisor with virtual switches and machines</a:t>
            </a:r>
          </a:p>
          <a:p>
            <a:pPr marL="913951" indent="-710850">
              <a:buChar char="●"/>
            </a:pPr>
            <a:r>
              <a:rPr lang="en-IN" sz="4000" dirty="0"/>
              <a:t>ISO files from Microsoft’s </a:t>
            </a:r>
            <a:r>
              <a:rPr lang="en-IN" sz="4000" dirty="0" smtClean="0"/>
              <a:t>evaluation </a:t>
            </a:r>
            <a:r>
              <a:rPr lang="en-IN" sz="4000" dirty="0" err="1" smtClean="0"/>
              <a:t>center</a:t>
            </a:r>
            <a:r>
              <a:rPr lang="en-IN" sz="4000" dirty="0" smtClean="0"/>
              <a:t> </a:t>
            </a:r>
            <a:r>
              <a:rPr lang="en-IN" sz="4000" dirty="0"/>
              <a:t>for Windows 10 Enterprise, Server </a:t>
            </a:r>
            <a:r>
              <a:rPr lang="en-IN" sz="4000" dirty="0" smtClean="0"/>
              <a:t>2012r2, </a:t>
            </a:r>
            <a:r>
              <a:rPr lang="en-IN" sz="4000" dirty="0"/>
              <a:t>and Server 2016</a:t>
            </a:r>
          </a:p>
          <a:p>
            <a:pPr marL="913951" indent="-710850">
              <a:buChar char="●"/>
            </a:pPr>
            <a:r>
              <a:rPr lang="en-IN" sz="4000" dirty="0"/>
              <a:t>A guide or previous experience setting up the lab </a:t>
            </a:r>
            <a:r>
              <a:rPr lang="en-IN" sz="4000" dirty="0" smtClean="0"/>
              <a:t>environment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46852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943800" y="1478465"/>
            <a:ext cx="16444200" cy="1533978"/>
          </a:xfrm>
          <a:prstGeom prst="rect">
            <a:avLst/>
          </a:prstGeom>
        </p:spPr>
        <p:txBody>
          <a:bodyPr lIns="182789" tIns="182789" rIns="182789" bIns="182789" anchor="b" anchorCtr="0">
            <a:noAutofit/>
          </a:bodyPr>
          <a:lstStyle/>
          <a:p>
            <a:pPr algn="ctr"/>
            <a:r>
              <a:rPr lang="en-IN" sz="6600" dirty="0"/>
              <a:t>Items </a:t>
            </a:r>
            <a:r>
              <a:rPr lang="en-IN" sz="6600" dirty="0" smtClean="0"/>
              <a:t>Required </a:t>
            </a:r>
            <a:r>
              <a:rPr lang="en-IN" sz="6600" dirty="0"/>
              <a:t>for a </a:t>
            </a:r>
            <a:r>
              <a:rPr lang="en-IN" sz="6600" dirty="0" smtClean="0"/>
              <a:t>Lab</a:t>
            </a:r>
            <a:endParaRPr lang="en-GB" sz="6600"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943799" y="3836979"/>
            <a:ext cx="16444201" cy="5415380"/>
          </a:xfrm>
          <a:prstGeom prst="rect">
            <a:avLst/>
          </a:prstGeom>
        </p:spPr>
        <p:txBody>
          <a:bodyPr lIns="182789" tIns="182789" rIns="182789" bIns="182789" anchor="t" anchorCtr="0">
            <a:noAutofit/>
          </a:bodyPr>
          <a:lstStyle/>
          <a:p>
            <a:pPr marL="913951" indent="-710850">
              <a:buChar char="●"/>
            </a:pPr>
            <a:r>
              <a:rPr lang="en-IN" sz="4000" dirty="0"/>
              <a:t>A group of physical computers and network equipment or preferably a hypervisor with virtual switches and machines</a:t>
            </a:r>
          </a:p>
          <a:p>
            <a:pPr marL="913951" indent="-710850">
              <a:buChar char="●"/>
            </a:pPr>
            <a:r>
              <a:rPr lang="en-IN" sz="4000" dirty="0"/>
              <a:t>ISO files from Microsoft’s </a:t>
            </a:r>
            <a:r>
              <a:rPr lang="en-IN" sz="4000" dirty="0" smtClean="0"/>
              <a:t>evaluation </a:t>
            </a:r>
            <a:r>
              <a:rPr lang="en-IN" sz="4000" dirty="0" err="1" smtClean="0"/>
              <a:t>center</a:t>
            </a:r>
            <a:r>
              <a:rPr lang="en-IN" sz="4000" dirty="0" smtClean="0"/>
              <a:t> </a:t>
            </a:r>
            <a:r>
              <a:rPr lang="en-IN" sz="4000" dirty="0"/>
              <a:t>for Windows 10 Enterprise, Server </a:t>
            </a:r>
            <a:r>
              <a:rPr lang="en-IN" sz="4000" dirty="0" smtClean="0"/>
              <a:t>2012r2, </a:t>
            </a:r>
            <a:r>
              <a:rPr lang="en-IN" sz="4000" dirty="0"/>
              <a:t>and Server 2016</a:t>
            </a:r>
          </a:p>
          <a:p>
            <a:pPr marL="913951" indent="-710850">
              <a:buChar char="●"/>
            </a:pPr>
            <a:r>
              <a:rPr lang="en-IN" sz="4000" dirty="0"/>
              <a:t>A guide or previous experience setting up the lab </a:t>
            </a:r>
            <a:r>
              <a:rPr lang="en-IN" sz="4000" dirty="0" smtClean="0"/>
              <a:t>environment</a:t>
            </a:r>
          </a:p>
          <a:p>
            <a:pPr marL="913951" indent="-710850">
              <a:buChar char="●"/>
            </a:pPr>
            <a:r>
              <a:rPr lang="en-IN" sz="4000" dirty="0" smtClean="0"/>
              <a:t>Links to a lab setup guide and the Microsoft evaluation </a:t>
            </a:r>
            <a:r>
              <a:rPr lang="en-IN" sz="4000" dirty="0" err="1" smtClean="0"/>
              <a:t>center</a:t>
            </a:r>
            <a:r>
              <a:rPr lang="en-IN" sz="4000" dirty="0" smtClean="0"/>
              <a:t> can be found at: </a:t>
            </a:r>
            <a:r>
              <a:rPr lang="en-IN" sz="4000" dirty="0" smtClean="0">
                <a:solidFill>
                  <a:srgbClr val="F37021"/>
                </a:solidFill>
              </a:rPr>
              <a:t>powershellnewbie.com/resources</a:t>
            </a:r>
          </a:p>
          <a:p>
            <a:pPr marL="913951" indent="-710850">
              <a:buChar char="●"/>
            </a:pP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550430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6A7459D10FB44E8BA45353DEFBACFC" ma:contentTypeVersion="16" ma:contentTypeDescription="Create a new document." ma:contentTypeScope="" ma:versionID="183cf6b4a79d604d68353c337dca2aa6">
  <xsd:schema xmlns:xsd="http://www.w3.org/2001/XMLSchema" xmlns:xs="http://www.w3.org/2001/XMLSchema" xmlns:p="http://schemas.microsoft.com/office/2006/metadata/properties" xmlns:ns2="08d17e23-13b8-4391-828a-0156f1dd1571" xmlns:ns3="a7a179ed-afad-4ea6-94e2-52752b44e121" targetNamespace="http://schemas.microsoft.com/office/2006/metadata/properties" ma:root="true" ma:fieldsID="e32eb6bdc62759c035f57e04740d0275" ns2:_="" ns3:_="">
    <xsd:import namespace="08d17e23-13b8-4391-828a-0156f1dd1571"/>
    <xsd:import namespace="a7a179ed-afad-4ea6-94e2-52752b44e1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8d17e23-13b8-4391-828a-0156f1dd15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a179ed-afad-4ea6-94e2-52752b44e121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8dffb25e-b4d8-4e3b-84e0-053b2181b756}" ma:internalName="TaxCatchAll" ma:showField="CatchAllData" ma:web="a7a179ed-afad-4ea6-94e2-52752b44e12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7a179ed-afad-4ea6-94e2-52752b44e121" xsi:nil="true"/>
    <lcf76f155ced4ddcb4097134ff3c332f xmlns="08d17e23-13b8-4391-828a-0156f1dd157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B652D9A-9190-4BE2-9175-91F645D7E90E}"/>
</file>

<file path=customXml/itemProps2.xml><?xml version="1.0" encoding="utf-8"?>
<ds:datastoreItem xmlns:ds="http://schemas.openxmlformats.org/officeDocument/2006/customXml" ds:itemID="{9BFDFB51-3913-4FF1-8019-9763F2F58DFF}"/>
</file>

<file path=customXml/itemProps3.xml><?xml version="1.0" encoding="utf-8"?>
<ds:datastoreItem xmlns:ds="http://schemas.openxmlformats.org/officeDocument/2006/customXml" ds:itemID="{12CA8872-3497-404D-A6D9-F6E71CFCE093}"/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663</Words>
  <Application>Microsoft Office PowerPoint</Application>
  <PresentationFormat>Custom</PresentationFormat>
  <Paragraphs>75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Calibri</vt:lpstr>
      <vt:lpstr>Roboto</vt:lpstr>
      <vt:lpstr>Arial</vt:lpstr>
      <vt:lpstr>Packt</vt:lpstr>
      <vt:lpstr>2_Packt</vt:lpstr>
      <vt:lpstr>1_Packt</vt:lpstr>
      <vt:lpstr>3_Packt</vt:lpstr>
      <vt:lpstr>Getting Started with PowerShell 6</vt:lpstr>
      <vt:lpstr>In this Section, we are going to take a look at…</vt:lpstr>
      <vt:lpstr>Setting Up a Lab</vt:lpstr>
      <vt:lpstr>In this Video, we are going to take a look at…</vt:lpstr>
      <vt:lpstr>Why Is a Lab Necessary?</vt:lpstr>
      <vt:lpstr>Items Required for a Lab</vt:lpstr>
      <vt:lpstr>Items Required for a Lab</vt:lpstr>
      <vt:lpstr>Items Required for a Lab</vt:lpstr>
      <vt:lpstr>Items Required for a Lab</vt:lpstr>
      <vt:lpstr>Physical or Virtual Machines</vt:lpstr>
      <vt:lpstr>Hypervisor</vt:lpstr>
      <vt:lpstr>Hypervisor Options</vt:lpstr>
      <vt:lpstr>Virtual Switch Types</vt:lpstr>
      <vt:lpstr>Virtual Switch Types</vt:lpstr>
      <vt:lpstr>Virtual Switch Types</vt:lpstr>
      <vt:lpstr>Applications and Features</vt:lpstr>
      <vt:lpstr>Applications and Features</vt:lpstr>
      <vt:lpstr>Applications and Features</vt:lpstr>
      <vt:lpstr>Keep the Lab Isolated!</vt:lpstr>
      <vt:lpstr>Accessing the PowerShell Console and PowerShell ISE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Blog Application</dc:title>
  <dc:creator>Karishma Lotlikar</dc:creator>
  <cp:lastModifiedBy>Karishma Lotlikar</cp:lastModifiedBy>
  <cp:revision>74</cp:revision>
  <dcterms:modified xsi:type="dcterms:W3CDTF">2018-01-15T09:39:46Z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3" name="ContentTypeId">
    <vt:lpwstr>0x0101001F6A7459D10FB44E8BA45353DEFBACFC</vt:lpwstr>
  </property>
</Properties>
</file>